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83" r:id="rId5"/>
    <p:sldId id="268" r:id="rId6"/>
    <p:sldId id="270" r:id="rId7"/>
    <p:sldId id="271" r:id="rId8"/>
    <p:sldId id="272" r:id="rId9"/>
    <p:sldId id="273" r:id="rId10"/>
    <p:sldId id="274" r:id="rId11"/>
    <p:sldId id="275" r:id="rId12"/>
    <p:sldId id="276" r:id="rId13"/>
    <p:sldId id="277" r:id="rId14"/>
    <p:sldId id="278" r:id="rId15"/>
    <p:sldId id="279" r:id="rId16"/>
    <p:sldId id="284" r:id="rId17"/>
    <p:sldId id="280" r:id="rId18"/>
    <p:sldId id="282" r:id="rId19"/>
    <p:sldId id="281" r:id="rId20"/>
    <p:sldId id="266"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72" d="100"/>
          <a:sy n="72" d="100"/>
        </p:scale>
        <p:origin x="4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D81B1-E44C-4B15-A56B-A6FF31593428}"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S"/>
        </a:p>
      </dgm:t>
    </dgm:pt>
    <dgm:pt modelId="{E326458B-E0D3-485B-BA5C-D0D45A461DCC}">
      <dgm:prSet phldrT="[Texto]"/>
      <dgm:spPr/>
      <dgm:t>
        <a:bodyPr/>
        <a:lstStyle/>
        <a:p>
          <a:r>
            <a:rPr lang="es-ES" b="1" dirty="0" err="1"/>
            <a:t>Emotional</a:t>
          </a:r>
          <a:r>
            <a:rPr lang="es-ES" b="1" dirty="0"/>
            <a:t> </a:t>
          </a:r>
          <a:r>
            <a:rPr lang="es-ES" b="1" dirty="0" err="1"/>
            <a:t>quotient</a:t>
          </a:r>
          <a:r>
            <a:rPr lang="es-ES" b="1" dirty="0"/>
            <a:t> (EQ-i)</a:t>
          </a:r>
        </a:p>
      </dgm:t>
    </dgm:pt>
    <dgm:pt modelId="{C5AF7678-3EB6-4E52-A513-91BA7CFF03DA}" type="parTrans" cxnId="{59FAF805-BCA9-48A6-8BD5-4B9D22EDEAE2}">
      <dgm:prSet/>
      <dgm:spPr/>
      <dgm:t>
        <a:bodyPr/>
        <a:lstStyle/>
        <a:p>
          <a:endParaRPr lang="es-ES"/>
        </a:p>
      </dgm:t>
    </dgm:pt>
    <dgm:pt modelId="{B8C5B196-0828-4311-91C9-4859D01B9711}" type="sibTrans" cxnId="{59FAF805-BCA9-48A6-8BD5-4B9D22EDEAE2}">
      <dgm:prSet/>
      <dgm:spPr/>
      <dgm:t>
        <a:bodyPr/>
        <a:lstStyle/>
        <a:p>
          <a:endParaRPr lang="es-ES"/>
        </a:p>
      </dgm:t>
    </dgm:pt>
    <dgm:pt modelId="{401B564D-6B88-4CB7-8548-D5110B268A2A}">
      <dgm:prSet phldrT="[Texto]"/>
      <dgm:spPr/>
      <dgm:t>
        <a:bodyPr/>
        <a:lstStyle/>
        <a:p>
          <a:r>
            <a:rPr lang="es-ES" b="1" dirty="0"/>
            <a:t> </a:t>
          </a:r>
          <a:r>
            <a:rPr lang="es-ES" b="0" dirty="0" err="1"/>
            <a:t>Self</a:t>
          </a:r>
          <a:r>
            <a:rPr lang="es-ES" b="0" dirty="0"/>
            <a:t> -</a:t>
          </a:r>
          <a:r>
            <a:rPr lang="es-ES" b="0" dirty="0" err="1"/>
            <a:t>perception</a:t>
          </a:r>
          <a:r>
            <a:rPr lang="es-ES" b="0" dirty="0"/>
            <a:t>.</a:t>
          </a:r>
        </a:p>
      </dgm:t>
    </dgm:pt>
    <dgm:pt modelId="{FAE37F6C-EF50-4742-8105-6A6DD90133DD}" type="parTrans" cxnId="{16C1DD03-D1EE-49C7-BF38-8AB55F057BDC}">
      <dgm:prSet/>
      <dgm:spPr/>
      <dgm:t>
        <a:bodyPr/>
        <a:lstStyle/>
        <a:p>
          <a:endParaRPr lang="es-ES"/>
        </a:p>
      </dgm:t>
    </dgm:pt>
    <dgm:pt modelId="{45A618E3-48A8-4CA9-AFCB-12206D27F73D}" type="sibTrans" cxnId="{16C1DD03-D1EE-49C7-BF38-8AB55F057BDC}">
      <dgm:prSet/>
      <dgm:spPr/>
      <dgm:t>
        <a:bodyPr/>
        <a:lstStyle/>
        <a:p>
          <a:endParaRPr lang="es-ES"/>
        </a:p>
      </dgm:t>
    </dgm:pt>
    <dgm:pt modelId="{2D19297B-318B-4FAE-B554-4AF507D36400}">
      <dgm:prSet phldrT="[Texto]"/>
      <dgm:spPr/>
      <dgm:t>
        <a:bodyPr/>
        <a:lstStyle/>
        <a:p>
          <a:r>
            <a:rPr lang="es-ES" b="0" dirty="0"/>
            <a:t> </a:t>
          </a:r>
          <a:r>
            <a:rPr lang="es-ES" b="0" dirty="0" err="1"/>
            <a:t>Self-expression</a:t>
          </a:r>
          <a:r>
            <a:rPr lang="es-ES" b="0" dirty="0"/>
            <a:t>.</a:t>
          </a:r>
        </a:p>
      </dgm:t>
    </dgm:pt>
    <dgm:pt modelId="{26E482FB-F863-4D98-80FE-FF9DA60DDB4A}" type="parTrans" cxnId="{BF611326-363E-4EBA-8244-20141D5EE07C}">
      <dgm:prSet/>
      <dgm:spPr/>
      <dgm:t>
        <a:bodyPr/>
        <a:lstStyle/>
        <a:p>
          <a:endParaRPr lang="es-ES"/>
        </a:p>
      </dgm:t>
    </dgm:pt>
    <dgm:pt modelId="{EB5FA25D-47CA-4758-A165-8CF9DE66C799}" type="sibTrans" cxnId="{BF611326-363E-4EBA-8244-20141D5EE07C}">
      <dgm:prSet/>
      <dgm:spPr/>
      <dgm:t>
        <a:bodyPr/>
        <a:lstStyle/>
        <a:p>
          <a:endParaRPr lang="es-ES"/>
        </a:p>
      </dgm:t>
    </dgm:pt>
    <dgm:pt modelId="{6B1A8926-C1EC-4FD0-A266-01702D98D7A6}">
      <dgm:prSet phldrT="[Texto]"/>
      <dgm:spPr/>
      <dgm:t>
        <a:bodyPr/>
        <a:lstStyle/>
        <a:p>
          <a:r>
            <a:rPr lang="es-ES" b="1" dirty="0"/>
            <a:t> </a:t>
          </a:r>
          <a:r>
            <a:rPr lang="es-ES" b="0" dirty="0"/>
            <a:t>Interpersonal </a:t>
          </a:r>
          <a:r>
            <a:rPr lang="es-ES" b="0" dirty="0" err="1"/>
            <a:t>Component</a:t>
          </a:r>
          <a:r>
            <a:rPr lang="es-ES" b="0" dirty="0"/>
            <a:t>.</a:t>
          </a:r>
        </a:p>
      </dgm:t>
    </dgm:pt>
    <dgm:pt modelId="{4BCC1796-9C43-42B9-90B9-8DF06CA44A53}" type="parTrans" cxnId="{0605F55E-7CFD-420D-8F79-2A9F3EB41774}">
      <dgm:prSet/>
      <dgm:spPr/>
      <dgm:t>
        <a:bodyPr/>
        <a:lstStyle/>
        <a:p>
          <a:endParaRPr lang="es-ES"/>
        </a:p>
      </dgm:t>
    </dgm:pt>
    <dgm:pt modelId="{32F8A82C-2666-4478-A33C-F3D3F7BB4686}" type="sibTrans" cxnId="{0605F55E-7CFD-420D-8F79-2A9F3EB41774}">
      <dgm:prSet/>
      <dgm:spPr/>
      <dgm:t>
        <a:bodyPr/>
        <a:lstStyle/>
        <a:p>
          <a:endParaRPr lang="es-ES"/>
        </a:p>
      </dgm:t>
    </dgm:pt>
    <dgm:pt modelId="{7C1376C7-650D-4599-BE51-BD0412A297E0}">
      <dgm:prSet phldrT="[Texto]"/>
      <dgm:spPr/>
      <dgm:t>
        <a:bodyPr/>
        <a:lstStyle/>
        <a:p>
          <a:r>
            <a:rPr lang="es-ES" b="1" dirty="0"/>
            <a:t> </a:t>
          </a:r>
          <a:r>
            <a:rPr lang="es-ES" b="0" dirty="0" err="1"/>
            <a:t>Decision</a:t>
          </a:r>
          <a:r>
            <a:rPr lang="es-ES" b="0" dirty="0"/>
            <a:t> </a:t>
          </a:r>
          <a:r>
            <a:rPr lang="es-ES" b="0" dirty="0" err="1"/>
            <a:t>making</a:t>
          </a:r>
          <a:r>
            <a:rPr lang="es-ES" b="0" dirty="0"/>
            <a:t>.</a:t>
          </a:r>
        </a:p>
      </dgm:t>
    </dgm:pt>
    <dgm:pt modelId="{8331D025-6EBC-407B-90AD-6748FDD9D706}" type="parTrans" cxnId="{5838157D-FD61-4D2C-A892-D3D0B3128F0D}">
      <dgm:prSet/>
      <dgm:spPr/>
      <dgm:t>
        <a:bodyPr/>
        <a:lstStyle/>
        <a:p>
          <a:endParaRPr lang="es-ES"/>
        </a:p>
      </dgm:t>
    </dgm:pt>
    <dgm:pt modelId="{510791BE-3410-4AD7-8325-5CA7A7A7B253}" type="sibTrans" cxnId="{5838157D-FD61-4D2C-A892-D3D0B3128F0D}">
      <dgm:prSet/>
      <dgm:spPr/>
      <dgm:t>
        <a:bodyPr/>
        <a:lstStyle/>
        <a:p>
          <a:endParaRPr lang="es-ES"/>
        </a:p>
      </dgm:t>
    </dgm:pt>
    <dgm:pt modelId="{BA4341AA-8A2C-4117-8079-5EB294738BB9}">
      <dgm:prSet phldrT="[Texto]"/>
      <dgm:spPr/>
      <dgm:t>
        <a:bodyPr/>
        <a:lstStyle/>
        <a:p>
          <a:r>
            <a:rPr lang="es-ES" b="1" dirty="0"/>
            <a:t>  </a:t>
          </a:r>
          <a:r>
            <a:rPr lang="es-ES" b="0" dirty="0"/>
            <a:t>Stress </a:t>
          </a:r>
          <a:r>
            <a:rPr lang="es-ES" b="0" dirty="0" err="1"/>
            <a:t>management</a:t>
          </a:r>
          <a:r>
            <a:rPr lang="es-ES" b="0" dirty="0"/>
            <a:t>.</a:t>
          </a:r>
        </a:p>
      </dgm:t>
    </dgm:pt>
    <dgm:pt modelId="{AB9A8098-107D-4E61-AF80-5F18BD553830}" type="parTrans" cxnId="{B8B39962-331A-4ABA-9287-3BE8FE721972}">
      <dgm:prSet/>
      <dgm:spPr/>
      <dgm:t>
        <a:bodyPr/>
        <a:lstStyle/>
        <a:p>
          <a:endParaRPr lang="es-ES"/>
        </a:p>
      </dgm:t>
    </dgm:pt>
    <dgm:pt modelId="{F5BA5B80-A21E-4C92-A5CD-57284A2CE7DE}" type="sibTrans" cxnId="{B8B39962-331A-4ABA-9287-3BE8FE721972}">
      <dgm:prSet/>
      <dgm:spPr/>
      <dgm:t>
        <a:bodyPr/>
        <a:lstStyle/>
        <a:p>
          <a:endParaRPr lang="es-ES"/>
        </a:p>
      </dgm:t>
    </dgm:pt>
    <dgm:pt modelId="{5B306FBE-E81F-4BC9-B449-BC17018EC8E5}" type="pres">
      <dgm:prSet presAssocID="{F7CD81B1-E44C-4B15-A56B-A6FF31593428}" presName="diagram" presStyleCnt="0">
        <dgm:presLayoutVars>
          <dgm:chPref val="1"/>
          <dgm:dir/>
          <dgm:animOne val="branch"/>
          <dgm:animLvl val="lvl"/>
          <dgm:resizeHandles val="exact"/>
        </dgm:presLayoutVars>
      </dgm:prSet>
      <dgm:spPr/>
    </dgm:pt>
    <dgm:pt modelId="{D7A19449-FB3F-4D67-8976-9110C4A2E0FE}" type="pres">
      <dgm:prSet presAssocID="{E326458B-E0D3-485B-BA5C-D0D45A461DCC}" presName="root1" presStyleCnt="0"/>
      <dgm:spPr/>
    </dgm:pt>
    <dgm:pt modelId="{E6D7084A-B27A-4487-9CB8-5D6DC2A7A4A7}" type="pres">
      <dgm:prSet presAssocID="{E326458B-E0D3-485B-BA5C-D0D45A461DCC}" presName="LevelOneTextNode" presStyleLbl="node0" presStyleIdx="0" presStyleCnt="1">
        <dgm:presLayoutVars>
          <dgm:chPref val="3"/>
        </dgm:presLayoutVars>
      </dgm:prSet>
      <dgm:spPr/>
    </dgm:pt>
    <dgm:pt modelId="{A8BE9D32-842E-4209-95D4-D47CBB03E12D}" type="pres">
      <dgm:prSet presAssocID="{E326458B-E0D3-485B-BA5C-D0D45A461DCC}" presName="level2hierChild" presStyleCnt="0"/>
      <dgm:spPr/>
    </dgm:pt>
    <dgm:pt modelId="{F55010D8-6155-4DA8-8822-BB2A52E28242}" type="pres">
      <dgm:prSet presAssocID="{FAE37F6C-EF50-4742-8105-6A6DD90133DD}" presName="conn2-1" presStyleLbl="parChTrans1D2" presStyleIdx="0" presStyleCnt="5"/>
      <dgm:spPr/>
    </dgm:pt>
    <dgm:pt modelId="{4E546864-C070-4DBF-857A-6D9CE0BE19DB}" type="pres">
      <dgm:prSet presAssocID="{FAE37F6C-EF50-4742-8105-6A6DD90133DD}" presName="connTx" presStyleLbl="parChTrans1D2" presStyleIdx="0" presStyleCnt="5"/>
      <dgm:spPr/>
    </dgm:pt>
    <dgm:pt modelId="{E268CB37-265F-43F7-A2B2-AA5D2FF0C797}" type="pres">
      <dgm:prSet presAssocID="{401B564D-6B88-4CB7-8548-D5110B268A2A}" presName="root2" presStyleCnt="0"/>
      <dgm:spPr/>
    </dgm:pt>
    <dgm:pt modelId="{C8234A25-1C13-4A08-9386-334FF8BDF886}" type="pres">
      <dgm:prSet presAssocID="{401B564D-6B88-4CB7-8548-D5110B268A2A}" presName="LevelTwoTextNode" presStyleLbl="node2" presStyleIdx="0" presStyleCnt="5">
        <dgm:presLayoutVars>
          <dgm:chPref val="3"/>
        </dgm:presLayoutVars>
      </dgm:prSet>
      <dgm:spPr/>
    </dgm:pt>
    <dgm:pt modelId="{ECF49139-606D-43DE-B5B1-F408EE618FBE}" type="pres">
      <dgm:prSet presAssocID="{401B564D-6B88-4CB7-8548-D5110B268A2A}" presName="level3hierChild" presStyleCnt="0"/>
      <dgm:spPr/>
    </dgm:pt>
    <dgm:pt modelId="{62B29E70-2C62-4F23-9736-1861C9A71CAF}" type="pres">
      <dgm:prSet presAssocID="{26E482FB-F863-4D98-80FE-FF9DA60DDB4A}" presName="conn2-1" presStyleLbl="parChTrans1D2" presStyleIdx="1" presStyleCnt="5"/>
      <dgm:spPr/>
    </dgm:pt>
    <dgm:pt modelId="{5AD9932F-EEE6-440D-8FEB-9BEC761D7C6C}" type="pres">
      <dgm:prSet presAssocID="{26E482FB-F863-4D98-80FE-FF9DA60DDB4A}" presName="connTx" presStyleLbl="parChTrans1D2" presStyleIdx="1" presStyleCnt="5"/>
      <dgm:spPr/>
    </dgm:pt>
    <dgm:pt modelId="{19529835-C805-44BE-8093-FC5582EDB0E5}" type="pres">
      <dgm:prSet presAssocID="{2D19297B-318B-4FAE-B554-4AF507D36400}" presName="root2" presStyleCnt="0"/>
      <dgm:spPr/>
    </dgm:pt>
    <dgm:pt modelId="{CD7CE4DE-BAE8-4FC0-892F-9EBC0F5F2A55}" type="pres">
      <dgm:prSet presAssocID="{2D19297B-318B-4FAE-B554-4AF507D36400}" presName="LevelTwoTextNode" presStyleLbl="node2" presStyleIdx="1" presStyleCnt="5">
        <dgm:presLayoutVars>
          <dgm:chPref val="3"/>
        </dgm:presLayoutVars>
      </dgm:prSet>
      <dgm:spPr/>
    </dgm:pt>
    <dgm:pt modelId="{BD6289E7-920F-4182-A7B8-54EA920EEC47}" type="pres">
      <dgm:prSet presAssocID="{2D19297B-318B-4FAE-B554-4AF507D36400}" presName="level3hierChild" presStyleCnt="0"/>
      <dgm:spPr/>
    </dgm:pt>
    <dgm:pt modelId="{E1888131-5EF4-47D1-A197-07272089AC5F}" type="pres">
      <dgm:prSet presAssocID="{4BCC1796-9C43-42B9-90B9-8DF06CA44A53}" presName="conn2-1" presStyleLbl="parChTrans1D2" presStyleIdx="2" presStyleCnt="5"/>
      <dgm:spPr/>
    </dgm:pt>
    <dgm:pt modelId="{D15C791D-4D36-4C35-BA6F-FC170A9C60C7}" type="pres">
      <dgm:prSet presAssocID="{4BCC1796-9C43-42B9-90B9-8DF06CA44A53}" presName="connTx" presStyleLbl="parChTrans1D2" presStyleIdx="2" presStyleCnt="5"/>
      <dgm:spPr/>
    </dgm:pt>
    <dgm:pt modelId="{9CD0B5BA-2C08-4921-9B1D-810547F9973B}" type="pres">
      <dgm:prSet presAssocID="{6B1A8926-C1EC-4FD0-A266-01702D98D7A6}" presName="root2" presStyleCnt="0"/>
      <dgm:spPr/>
    </dgm:pt>
    <dgm:pt modelId="{4B7C5959-2A05-4583-A9F6-28108C9878F9}" type="pres">
      <dgm:prSet presAssocID="{6B1A8926-C1EC-4FD0-A266-01702D98D7A6}" presName="LevelTwoTextNode" presStyleLbl="node2" presStyleIdx="2" presStyleCnt="5">
        <dgm:presLayoutVars>
          <dgm:chPref val="3"/>
        </dgm:presLayoutVars>
      </dgm:prSet>
      <dgm:spPr/>
    </dgm:pt>
    <dgm:pt modelId="{033A15CF-E1AB-440A-B242-00D1660BA345}" type="pres">
      <dgm:prSet presAssocID="{6B1A8926-C1EC-4FD0-A266-01702D98D7A6}" presName="level3hierChild" presStyleCnt="0"/>
      <dgm:spPr/>
    </dgm:pt>
    <dgm:pt modelId="{72157130-8083-4557-B245-A47301C940E8}" type="pres">
      <dgm:prSet presAssocID="{8331D025-6EBC-407B-90AD-6748FDD9D706}" presName="conn2-1" presStyleLbl="parChTrans1D2" presStyleIdx="3" presStyleCnt="5"/>
      <dgm:spPr/>
    </dgm:pt>
    <dgm:pt modelId="{8FBC542A-3E82-4E79-A1C9-ED87F7114390}" type="pres">
      <dgm:prSet presAssocID="{8331D025-6EBC-407B-90AD-6748FDD9D706}" presName="connTx" presStyleLbl="parChTrans1D2" presStyleIdx="3" presStyleCnt="5"/>
      <dgm:spPr/>
    </dgm:pt>
    <dgm:pt modelId="{F7EC1764-7B46-4DC8-AF0B-452ECFD5F88C}" type="pres">
      <dgm:prSet presAssocID="{7C1376C7-650D-4599-BE51-BD0412A297E0}" presName="root2" presStyleCnt="0"/>
      <dgm:spPr/>
    </dgm:pt>
    <dgm:pt modelId="{D73E2989-C4AF-4FAF-8C07-938FC09E794D}" type="pres">
      <dgm:prSet presAssocID="{7C1376C7-650D-4599-BE51-BD0412A297E0}" presName="LevelTwoTextNode" presStyleLbl="node2" presStyleIdx="3" presStyleCnt="5">
        <dgm:presLayoutVars>
          <dgm:chPref val="3"/>
        </dgm:presLayoutVars>
      </dgm:prSet>
      <dgm:spPr/>
    </dgm:pt>
    <dgm:pt modelId="{A09A45B1-0065-47BE-8A7C-CD950929FC69}" type="pres">
      <dgm:prSet presAssocID="{7C1376C7-650D-4599-BE51-BD0412A297E0}" presName="level3hierChild" presStyleCnt="0"/>
      <dgm:spPr/>
    </dgm:pt>
    <dgm:pt modelId="{EFF8F562-C1E1-46F9-9CFE-F913F940095A}" type="pres">
      <dgm:prSet presAssocID="{AB9A8098-107D-4E61-AF80-5F18BD553830}" presName="conn2-1" presStyleLbl="parChTrans1D2" presStyleIdx="4" presStyleCnt="5"/>
      <dgm:spPr/>
    </dgm:pt>
    <dgm:pt modelId="{BCEA6E78-D142-4EE1-B48E-3A111C432F3C}" type="pres">
      <dgm:prSet presAssocID="{AB9A8098-107D-4E61-AF80-5F18BD553830}" presName="connTx" presStyleLbl="parChTrans1D2" presStyleIdx="4" presStyleCnt="5"/>
      <dgm:spPr/>
    </dgm:pt>
    <dgm:pt modelId="{551606E7-49EB-4CA7-AD1E-C0B51041CEE9}" type="pres">
      <dgm:prSet presAssocID="{BA4341AA-8A2C-4117-8079-5EB294738BB9}" presName="root2" presStyleCnt="0"/>
      <dgm:spPr/>
    </dgm:pt>
    <dgm:pt modelId="{28780869-F24F-40B8-99F9-4E33B98AE9DB}" type="pres">
      <dgm:prSet presAssocID="{BA4341AA-8A2C-4117-8079-5EB294738BB9}" presName="LevelTwoTextNode" presStyleLbl="node2" presStyleIdx="4" presStyleCnt="5">
        <dgm:presLayoutVars>
          <dgm:chPref val="3"/>
        </dgm:presLayoutVars>
      </dgm:prSet>
      <dgm:spPr/>
    </dgm:pt>
    <dgm:pt modelId="{2CA7AFAE-D7B7-4BC1-8EDD-C503C368E5B7}" type="pres">
      <dgm:prSet presAssocID="{BA4341AA-8A2C-4117-8079-5EB294738BB9}" presName="level3hierChild" presStyleCnt="0"/>
      <dgm:spPr/>
    </dgm:pt>
  </dgm:ptLst>
  <dgm:cxnLst>
    <dgm:cxn modelId="{16C1DD03-D1EE-49C7-BF38-8AB55F057BDC}" srcId="{E326458B-E0D3-485B-BA5C-D0D45A461DCC}" destId="{401B564D-6B88-4CB7-8548-D5110B268A2A}" srcOrd="0" destOrd="0" parTransId="{FAE37F6C-EF50-4742-8105-6A6DD90133DD}" sibTransId="{45A618E3-48A8-4CA9-AFCB-12206D27F73D}"/>
    <dgm:cxn modelId="{59FAF805-BCA9-48A6-8BD5-4B9D22EDEAE2}" srcId="{F7CD81B1-E44C-4B15-A56B-A6FF31593428}" destId="{E326458B-E0D3-485B-BA5C-D0D45A461DCC}" srcOrd="0" destOrd="0" parTransId="{C5AF7678-3EB6-4E52-A513-91BA7CFF03DA}" sibTransId="{B8C5B196-0828-4311-91C9-4859D01B9711}"/>
    <dgm:cxn modelId="{DF40EE1E-3197-4969-BB8F-F40525F2C326}" type="presOf" srcId="{4BCC1796-9C43-42B9-90B9-8DF06CA44A53}" destId="{E1888131-5EF4-47D1-A197-07272089AC5F}" srcOrd="0" destOrd="0" presId="urn:microsoft.com/office/officeart/2005/8/layout/hierarchy2"/>
    <dgm:cxn modelId="{BF611326-363E-4EBA-8244-20141D5EE07C}" srcId="{E326458B-E0D3-485B-BA5C-D0D45A461DCC}" destId="{2D19297B-318B-4FAE-B554-4AF507D36400}" srcOrd="1" destOrd="0" parTransId="{26E482FB-F863-4D98-80FE-FF9DA60DDB4A}" sibTransId="{EB5FA25D-47CA-4758-A165-8CF9DE66C799}"/>
    <dgm:cxn modelId="{8B175126-CA1E-4A7C-BCD3-3709A2E8B01A}" type="presOf" srcId="{26E482FB-F863-4D98-80FE-FF9DA60DDB4A}" destId="{62B29E70-2C62-4F23-9736-1861C9A71CAF}" srcOrd="0" destOrd="0" presId="urn:microsoft.com/office/officeart/2005/8/layout/hierarchy2"/>
    <dgm:cxn modelId="{F02D3128-25FB-4635-AE18-1B584B753767}" type="presOf" srcId="{AB9A8098-107D-4E61-AF80-5F18BD553830}" destId="{EFF8F562-C1E1-46F9-9CFE-F913F940095A}" srcOrd="0" destOrd="0" presId="urn:microsoft.com/office/officeart/2005/8/layout/hierarchy2"/>
    <dgm:cxn modelId="{C5B3E438-4A54-46B6-BFCF-E35CB26E478E}" type="presOf" srcId="{BA4341AA-8A2C-4117-8079-5EB294738BB9}" destId="{28780869-F24F-40B8-99F9-4E33B98AE9DB}" srcOrd="0" destOrd="0" presId="urn:microsoft.com/office/officeart/2005/8/layout/hierarchy2"/>
    <dgm:cxn modelId="{502E023F-DBA6-42BD-8755-9CB482659FD0}" type="presOf" srcId="{8331D025-6EBC-407B-90AD-6748FDD9D706}" destId="{72157130-8083-4557-B245-A47301C940E8}" srcOrd="0" destOrd="0" presId="urn:microsoft.com/office/officeart/2005/8/layout/hierarchy2"/>
    <dgm:cxn modelId="{00D2563F-2673-4088-9BD7-B20BF6EA3E74}" type="presOf" srcId="{6B1A8926-C1EC-4FD0-A266-01702D98D7A6}" destId="{4B7C5959-2A05-4583-A9F6-28108C9878F9}" srcOrd="0" destOrd="0" presId="urn:microsoft.com/office/officeart/2005/8/layout/hierarchy2"/>
    <dgm:cxn modelId="{0605F55E-7CFD-420D-8F79-2A9F3EB41774}" srcId="{E326458B-E0D3-485B-BA5C-D0D45A461DCC}" destId="{6B1A8926-C1EC-4FD0-A266-01702D98D7A6}" srcOrd="2" destOrd="0" parTransId="{4BCC1796-9C43-42B9-90B9-8DF06CA44A53}" sibTransId="{32F8A82C-2666-4478-A33C-F3D3F7BB4686}"/>
    <dgm:cxn modelId="{B8B39962-331A-4ABA-9287-3BE8FE721972}" srcId="{E326458B-E0D3-485B-BA5C-D0D45A461DCC}" destId="{BA4341AA-8A2C-4117-8079-5EB294738BB9}" srcOrd="4" destOrd="0" parTransId="{AB9A8098-107D-4E61-AF80-5F18BD553830}" sibTransId="{F5BA5B80-A21E-4C92-A5CD-57284A2CE7DE}"/>
    <dgm:cxn modelId="{13BE144B-0B7F-49B0-93EB-958BF00DF240}" type="presOf" srcId="{4BCC1796-9C43-42B9-90B9-8DF06CA44A53}" destId="{D15C791D-4D36-4C35-BA6F-FC170A9C60C7}" srcOrd="1" destOrd="0" presId="urn:microsoft.com/office/officeart/2005/8/layout/hierarchy2"/>
    <dgm:cxn modelId="{EE96CE71-AAE3-423E-869D-24D99D4A8144}" type="presOf" srcId="{7C1376C7-650D-4599-BE51-BD0412A297E0}" destId="{D73E2989-C4AF-4FAF-8C07-938FC09E794D}" srcOrd="0" destOrd="0" presId="urn:microsoft.com/office/officeart/2005/8/layout/hierarchy2"/>
    <dgm:cxn modelId="{5D738079-CCD5-4580-9B93-8C4EDB5F7A15}" type="presOf" srcId="{FAE37F6C-EF50-4742-8105-6A6DD90133DD}" destId="{F55010D8-6155-4DA8-8822-BB2A52E28242}" srcOrd="0" destOrd="0" presId="urn:microsoft.com/office/officeart/2005/8/layout/hierarchy2"/>
    <dgm:cxn modelId="{5838157D-FD61-4D2C-A892-D3D0B3128F0D}" srcId="{E326458B-E0D3-485B-BA5C-D0D45A461DCC}" destId="{7C1376C7-650D-4599-BE51-BD0412A297E0}" srcOrd="3" destOrd="0" parTransId="{8331D025-6EBC-407B-90AD-6748FDD9D706}" sibTransId="{510791BE-3410-4AD7-8325-5CA7A7A7B253}"/>
    <dgm:cxn modelId="{C5A94383-2A89-4BE1-8A24-88BD4E5DED92}" type="presOf" srcId="{F7CD81B1-E44C-4B15-A56B-A6FF31593428}" destId="{5B306FBE-E81F-4BC9-B449-BC17018EC8E5}" srcOrd="0" destOrd="0" presId="urn:microsoft.com/office/officeart/2005/8/layout/hierarchy2"/>
    <dgm:cxn modelId="{91378C89-C68A-4B5B-9219-4D536DA032D3}" type="presOf" srcId="{FAE37F6C-EF50-4742-8105-6A6DD90133DD}" destId="{4E546864-C070-4DBF-857A-6D9CE0BE19DB}" srcOrd="1" destOrd="0" presId="urn:microsoft.com/office/officeart/2005/8/layout/hierarchy2"/>
    <dgm:cxn modelId="{1526D1A3-3387-4CD6-A88E-13A2785FC04A}" type="presOf" srcId="{2D19297B-318B-4FAE-B554-4AF507D36400}" destId="{CD7CE4DE-BAE8-4FC0-892F-9EBC0F5F2A55}" srcOrd="0" destOrd="0" presId="urn:microsoft.com/office/officeart/2005/8/layout/hierarchy2"/>
    <dgm:cxn modelId="{9F01B1A5-7B86-4BF2-A920-CC2EAD3708ED}" type="presOf" srcId="{401B564D-6B88-4CB7-8548-D5110B268A2A}" destId="{C8234A25-1C13-4A08-9386-334FF8BDF886}" srcOrd="0" destOrd="0" presId="urn:microsoft.com/office/officeart/2005/8/layout/hierarchy2"/>
    <dgm:cxn modelId="{BB8C8EC3-AC09-48D1-9FD2-57CA991ED051}" type="presOf" srcId="{8331D025-6EBC-407B-90AD-6748FDD9D706}" destId="{8FBC542A-3E82-4E79-A1C9-ED87F7114390}" srcOrd="1" destOrd="0" presId="urn:microsoft.com/office/officeart/2005/8/layout/hierarchy2"/>
    <dgm:cxn modelId="{BFB72FED-D135-4A0D-AEB3-5D030AAF1D89}" type="presOf" srcId="{26E482FB-F863-4D98-80FE-FF9DA60DDB4A}" destId="{5AD9932F-EEE6-440D-8FEB-9BEC761D7C6C}" srcOrd="1" destOrd="0" presId="urn:microsoft.com/office/officeart/2005/8/layout/hierarchy2"/>
    <dgm:cxn modelId="{E6A01FF2-F226-441B-93A8-95806D99FE4B}" type="presOf" srcId="{E326458B-E0D3-485B-BA5C-D0D45A461DCC}" destId="{E6D7084A-B27A-4487-9CB8-5D6DC2A7A4A7}" srcOrd="0" destOrd="0" presId="urn:microsoft.com/office/officeart/2005/8/layout/hierarchy2"/>
    <dgm:cxn modelId="{99626AF5-84B0-4AFB-8069-A2EA7F043BF8}" type="presOf" srcId="{AB9A8098-107D-4E61-AF80-5F18BD553830}" destId="{BCEA6E78-D142-4EE1-B48E-3A111C432F3C}" srcOrd="1" destOrd="0" presId="urn:microsoft.com/office/officeart/2005/8/layout/hierarchy2"/>
    <dgm:cxn modelId="{F5E1B01D-EF0E-4079-8CB7-928E7CAB2CA7}" type="presParOf" srcId="{5B306FBE-E81F-4BC9-B449-BC17018EC8E5}" destId="{D7A19449-FB3F-4D67-8976-9110C4A2E0FE}" srcOrd="0" destOrd="0" presId="urn:microsoft.com/office/officeart/2005/8/layout/hierarchy2"/>
    <dgm:cxn modelId="{81BCE3A9-337A-4179-832E-1FE1305C2CDD}" type="presParOf" srcId="{D7A19449-FB3F-4D67-8976-9110C4A2E0FE}" destId="{E6D7084A-B27A-4487-9CB8-5D6DC2A7A4A7}" srcOrd="0" destOrd="0" presId="urn:microsoft.com/office/officeart/2005/8/layout/hierarchy2"/>
    <dgm:cxn modelId="{EF8BF488-A047-4F71-800D-DE430F192920}" type="presParOf" srcId="{D7A19449-FB3F-4D67-8976-9110C4A2E0FE}" destId="{A8BE9D32-842E-4209-95D4-D47CBB03E12D}" srcOrd="1" destOrd="0" presId="urn:microsoft.com/office/officeart/2005/8/layout/hierarchy2"/>
    <dgm:cxn modelId="{6D12CE35-368A-4E79-ABFE-B6E411945C2E}" type="presParOf" srcId="{A8BE9D32-842E-4209-95D4-D47CBB03E12D}" destId="{F55010D8-6155-4DA8-8822-BB2A52E28242}" srcOrd="0" destOrd="0" presId="urn:microsoft.com/office/officeart/2005/8/layout/hierarchy2"/>
    <dgm:cxn modelId="{C4A69D2C-C679-4478-BC1A-FA112A82C258}" type="presParOf" srcId="{F55010D8-6155-4DA8-8822-BB2A52E28242}" destId="{4E546864-C070-4DBF-857A-6D9CE0BE19DB}" srcOrd="0" destOrd="0" presId="urn:microsoft.com/office/officeart/2005/8/layout/hierarchy2"/>
    <dgm:cxn modelId="{0620F583-2D6D-4C1B-8BE8-C50356B205B6}" type="presParOf" srcId="{A8BE9D32-842E-4209-95D4-D47CBB03E12D}" destId="{E268CB37-265F-43F7-A2B2-AA5D2FF0C797}" srcOrd="1" destOrd="0" presId="urn:microsoft.com/office/officeart/2005/8/layout/hierarchy2"/>
    <dgm:cxn modelId="{417DBCCE-82D8-42FF-B8AA-726F5BACB5DE}" type="presParOf" srcId="{E268CB37-265F-43F7-A2B2-AA5D2FF0C797}" destId="{C8234A25-1C13-4A08-9386-334FF8BDF886}" srcOrd="0" destOrd="0" presId="urn:microsoft.com/office/officeart/2005/8/layout/hierarchy2"/>
    <dgm:cxn modelId="{282E260F-0EE4-426D-B147-DD5DE806F515}" type="presParOf" srcId="{E268CB37-265F-43F7-A2B2-AA5D2FF0C797}" destId="{ECF49139-606D-43DE-B5B1-F408EE618FBE}" srcOrd="1" destOrd="0" presId="urn:microsoft.com/office/officeart/2005/8/layout/hierarchy2"/>
    <dgm:cxn modelId="{57190AB8-F396-4A39-B205-4DBC31DE8A0D}" type="presParOf" srcId="{A8BE9D32-842E-4209-95D4-D47CBB03E12D}" destId="{62B29E70-2C62-4F23-9736-1861C9A71CAF}" srcOrd="2" destOrd="0" presId="urn:microsoft.com/office/officeart/2005/8/layout/hierarchy2"/>
    <dgm:cxn modelId="{8EF9079F-96D2-4917-A4B4-C33E81871A7A}" type="presParOf" srcId="{62B29E70-2C62-4F23-9736-1861C9A71CAF}" destId="{5AD9932F-EEE6-440D-8FEB-9BEC761D7C6C}" srcOrd="0" destOrd="0" presId="urn:microsoft.com/office/officeart/2005/8/layout/hierarchy2"/>
    <dgm:cxn modelId="{2F0C5373-D777-4553-8822-13169DDD0DF9}" type="presParOf" srcId="{A8BE9D32-842E-4209-95D4-D47CBB03E12D}" destId="{19529835-C805-44BE-8093-FC5582EDB0E5}" srcOrd="3" destOrd="0" presId="urn:microsoft.com/office/officeart/2005/8/layout/hierarchy2"/>
    <dgm:cxn modelId="{43CAEB4B-8C99-48EE-B305-6D6160EB89DA}" type="presParOf" srcId="{19529835-C805-44BE-8093-FC5582EDB0E5}" destId="{CD7CE4DE-BAE8-4FC0-892F-9EBC0F5F2A55}" srcOrd="0" destOrd="0" presId="urn:microsoft.com/office/officeart/2005/8/layout/hierarchy2"/>
    <dgm:cxn modelId="{7417FB1D-9205-4508-B5D2-5760BBE60E44}" type="presParOf" srcId="{19529835-C805-44BE-8093-FC5582EDB0E5}" destId="{BD6289E7-920F-4182-A7B8-54EA920EEC47}" srcOrd="1" destOrd="0" presId="urn:microsoft.com/office/officeart/2005/8/layout/hierarchy2"/>
    <dgm:cxn modelId="{96B3BDD2-0555-4DFB-BBAD-5561CC16E043}" type="presParOf" srcId="{A8BE9D32-842E-4209-95D4-D47CBB03E12D}" destId="{E1888131-5EF4-47D1-A197-07272089AC5F}" srcOrd="4" destOrd="0" presId="urn:microsoft.com/office/officeart/2005/8/layout/hierarchy2"/>
    <dgm:cxn modelId="{CC107DE9-AFC9-470D-8A49-3B0680252EB9}" type="presParOf" srcId="{E1888131-5EF4-47D1-A197-07272089AC5F}" destId="{D15C791D-4D36-4C35-BA6F-FC170A9C60C7}" srcOrd="0" destOrd="0" presId="urn:microsoft.com/office/officeart/2005/8/layout/hierarchy2"/>
    <dgm:cxn modelId="{69444E18-B36C-4A04-A98C-3FE30A7D97DC}" type="presParOf" srcId="{A8BE9D32-842E-4209-95D4-D47CBB03E12D}" destId="{9CD0B5BA-2C08-4921-9B1D-810547F9973B}" srcOrd="5" destOrd="0" presId="urn:microsoft.com/office/officeart/2005/8/layout/hierarchy2"/>
    <dgm:cxn modelId="{096DB94A-81E0-404D-87CA-BED2543E3D71}" type="presParOf" srcId="{9CD0B5BA-2C08-4921-9B1D-810547F9973B}" destId="{4B7C5959-2A05-4583-A9F6-28108C9878F9}" srcOrd="0" destOrd="0" presId="urn:microsoft.com/office/officeart/2005/8/layout/hierarchy2"/>
    <dgm:cxn modelId="{474F3456-A0BC-4D69-8705-0EC4432E1871}" type="presParOf" srcId="{9CD0B5BA-2C08-4921-9B1D-810547F9973B}" destId="{033A15CF-E1AB-440A-B242-00D1660BA345}" srcOrd="1" destOrd="0" presId="urn:microsoft.com/office/officeart/2005/8/layout/hierarchy2"/>
    <dgm:cxn modelId="{35C1EBAC-16FD-4DA6-B19F-8E9DDA14B18F}" type="presParOf" srcId="{A8BE9D32-842E-4209-95D4-D47CBB03E12D}" destId="{72157130-8083-4557-B245-A47301C940E8}" srcOrd="6" destOrd="0" presId="urn:microsoft.com/office/officeart/2005/8/layout/hierarchy2"/>
    <dgm:cxn modelId="{C862AF6B-945E-4DDD-A1E8-686D2EEE8751}" type="presParOf" srcId="{72157130-8083-4557-B245-A47301C940E8}" destId="{8FBC542A-3E82-4E79-A1C9-ED87F7114390}" srcOrd="0" destOrd="0" presId="urn:microsoft.com/office/officeart/2005/8/layout/hierarchy2"/>
    <dgm:cxn modelId="{FEEB1AB1-1CDE-49B7-87F0-25E470934767}" type="presParOf" srcId="{A8BE9D32-842E-4209-95D4-D47CBB03E12D}" destId="{F7EC1764-7B46-4DC8-AF0B-452ECFD5F88C}" srcOrd="7" destOrd="0" presId="urn:microsoft.com/office/officeart/2005/8/layout/hierarchy2"/>
    <dgm:cxn modelId="{942A4887-0913-4CF5-8928-10D7B0D8D396}" type="presParOf" srcId="{F7EC1764-7B46-4DC8-AF0B-452ECFD5F88C}" destId="{D73E2989-C4AF-4FAF-8C07-938FC09E794D}" srcOrd="0" destOrd="0" presId="urn:microsoft.com/office/officeart/2005/8/layout/hierarchy2"/>
    <dgm:cxn modelId="{8866A1A7-2FB4-44D9-942F-D199AED38CD5}" type="presParOf" srcId="{F7EC1764-7B46-4DC8-AF0B-452ECFD5F88C}" destId="{A09A45B1-0065-47BE-8A7C-CD950929FC69}" srcOrd="1" destOrd="0" presId="urn:microsoft.com/office/officeart/2005/8/layout/hierarchy2"/>
    <dgm:cxn modelId="{7CF2F912-A492-4834-A209-65A78E73FE11}" type="presParOf" srcId="{A8BE9D32-842E-4209-95D4-D47CBB03E12D}" destId="{EFF8F562-C1E1-46F9-9CFE-F913F940095A}" srcOrd="8" destOrd="0" presId="urn:microsoft.com/office/officeart/2005/8/layout/hierarchy2"/>
    <dgm:cxn modelId="{D6834ED7-0C2F-4176-811E-A764759A8993}" type="presParOf" srcId="{EFF8F562-C1E1-46F9-9CFE-F913F940095A}" destId="{BCEA6E78-D142-4EE1-B48E-3A111C432F3C}" srcOrd="0" destOrd="0" presId="urn:microsoft.com/office/officeart/2005/8/layout/hierarchy2"/>
    <dgm:cxn modelId="{EE792346-B756-4F70-9FB9-AE614185119C}" type="presParOf" srcId="{A8BE9D32-842E-4209-95D4-D47CBB03E12D}" destId="{551606E7-49EB-4CA7-AD1E-C0B51041CEE9}" srcOrd="9" destOrd="0" presId="urn:microsoft.com/office/officeart/2005/8/layout/hierarchy2"/>
    <dgm:cxn modelId="{AFB8A834-3C21-42FA-884A-DB9AFAE90828}" type="presParOf" srcId="{551606E7-49EB-4CA7-AD1E-C0B51041CEE9}" destId="{28780869-F24F-40B8-99F9-4E33B98AE9DB}" srcOrd="0" destOrd="0" presId="urn:microsoft.com/office/officeart/2005/8/layout/hierarchy2"/>
    <dgm:cxn modelId="{A666C6D6-6898-401C-AD9C-E3364DFEC1DA}" type="presParOf" srcId="{551606E7-49EB-4CA7-AD1E-C0B51041CEE9}" destId="{2CA7AFAE-D7B7-4BC1-8EDD-C503C368E5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D81B1-E44C-4B15-A56B-A6FF31593428}"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E326458B-E0D3-485B-BA5C-D0D45A461DCC}">
      <dgm:prSet phldrT="[Texto]"/>
      <dgm:spPr/>
      <dgm:t>
        <a:bodyPr/>
        <a:lstStyle/>
        <a:p>
          <a:r>
            <a:rPr lang="es-ES" b="1" dirty="0" err="1"/>
            <a:t>Emotional</a:t>
          </a:r>
          <a:r>
            <a:rPr lang="es-ES" b="1" dirty="0"/>
            <a:t> </a:t>
          </a:r>
          <a:r>
            <a:rPr lang="es-ES" b="1" dirty="0" err="1"/>
            <a:t>Quotient</a:t>
          </a:r>
          <a:r>
            <a:rPr lang="es-ES" b="1" dirty="0"/>
            <a:t> (EQ-i)</a:t>
          </a:r>
        </a:p>
      </dgm:t>
    </dgm:pt>
    <dgm:pt modelId="{C5AF7678-3EB6-4E52-A513-91BA7CFF03DA}" type="parTrans" cxnId="{59FAF805-BCA9-48A6-8BD5-4B9D22EDEAE2}">
      <dgm:prSet/>
      <dgm:spPr/>
      <dgm:t>
        <a:bodyPr/>
        <a:lstStyle/>
        <a:p>
          <a:endParaRPr lang="es-ES"/>
        </a:p>
      </dgm:t>
    </dgm:pt>
    <dgm:pt modelId="{B8C5B196-0828-4311-91C9-4859D01B9711}" type="sibTrans" cxnId="{59FAF805-BCA9-48A6-8BD5-4B9D22EDEAE2}">
      <dgm:prSet/>
      <dgm:spPr/>
      <dgm:t>
        <a:bodyPr/>
        <a:lstStyle/>
        <a:p>
          <a:endParaRPr lang="es-ES"/>
        </a:p>
      </dgm:t>
    </dgm:pt>
    <dgm:pt modelId="{401B564D-6B88-4CB7-8548-D5110B268A2A}">
      <dgm:prSet phldrT="[Texto]"/>
      <dgm:spPr>
        <a:solidFill>
          <a:srgbClr val="00B050"/>
        </a:solidFill>
      </dgm:spPr>
      <dgm:t>
        <a:bodyPr/>
        <a:lstStyle/>
        <a:p>
          <a:r>
            <a:rPr lang="es-ES" b="1" dirty="0"/>
            <a:t> </a:t>
          </a:r>
          <a:r>
            <a:rPr lang="es-ES" b="1" dirty="0" err="1"/>
            <a:t>Self</a:t>
          </a:r>
          <a:r>
            <a:rPr lang="es-ES" b="1" dirty="0"/>
            <a:t> -</a:t>
          </a:r>
          <a:r>
            <a:rPr lang="es-ES" b="1" dirty="0" err="1"/>
            <a:t>perception</a:t>
          </a:r>
          <a:r>
            <a:rPr lang="es-ES" b="0" dirty="0"/>
            <a:t>.</a:t>
          </a:r>
        </a:p>
      </dgm:t>
    </dgm:pt>
    <dgm:pt modelId="{FAE37F6C-EF50-4742-8105-6A6DD90133DD}" type="parTrans" cxnId="{16C1DD03-D1EE-49C7-BF38-8AB55F057BDC}">
      <dgm:prSet/>
      <dgm:spPr/>
      <dgm:t>
        <a:bodyPr/>
        <a:lstStyle/>
        <a:p>
          <a:endParaRPr lang="es-ES"/>
        </a:p>
      </dgm:t>
    </dgm:pt>
    <dgm:pt modelId="{45A618E3-48A8-4CA9-AFCB-12206D27F73D}" type="sibTrans" cxnId="{16C1DD03-D1EE-49C7-BF38-8AB55F057BDC}">
      <dgm:prSet/>
      <dgm:spPr/>
      <dgm:t>
        <a:bodyPr/>
        <a:lstStyle/>
        <a:p>
          <a:endParaRPr lang="es-ES"/>
        </a:p>
      </dgm:t>
    </dgm:pt>
    <dgm:pt modelId="{2D19297B-318B-4FAE-B554-4AF507D36400}">
      <dgm:prSet phldrT="[Texto]"/>
      <dgm:spPr/>
      <dgm:t>
        <a:bodyPr/>
        <a:lstStyle/>
        <a:p>
          <a:r>
            <a:rPr lang="es-ES" b="1"/>
            <a:t> </a:t>
          </a:r>
          <a:r>
            <a:rPr lang="es-ES" b="0"/>
            <a:t>Self-expresión.</a:t>
          </a:r>
          <a:endParaRPr lang="es-ES" b="0" dirty="0"/>
        </a:p>
      </dgm:t>
    </dgm:pt>
    <dgm:pt modelId="{26E482FB-F863-4D98-80FE-FF9DA60DDB4A}" type="parTrans" cxnId="{BF611326-363E-4EBA-8244-20141D5EE07C}">
      <dgm:prSet/>
      <dgm:spPr/>
      <dgm:t>
        <a:bodyPr/>
        <a:lstStyle/>
        <a:p>
          <a:endParaRPr lang="es-ES"/>
        </a:p>
      </dgm:t>
    </dgm:pt>
    <dgm:pt modelId="{EB5FA25D-47CA-4758-A165-8CF9DE66C799}" type="sibTrans" cxnId="{BF611326-363E-4EBA-8244-20141D5EE07C}">
      <dgm:prSet/>
      <dgm:spPr/>
      <dgm:t>
        <a:bodyPr/>
        <a:lstStyle/>
        <a:p>
          <a:endParaRPr lang="es-ES"/>
        </a:p>
      </dgm:t>
    </dgm:pt>
    <dgm:pt modelId="{6B1A8926-C1EC-4FD0-A266-01702D98D7A6}">
      <dgm:prSet phldrT="[Texto]"/>
      <dgm:spPr/>
      <dgm:t>
        <a:bodyPr/>
        <a:lstStyle/>
        <a:p>
          <a:r>
            <a:rPr lang="es-ES" b="1" dirty="0"/>
            <a:t> </a:t>
          </a:r>
          <a:r>
            <a:rPr lang="es-ES" b="0" dirty="0"/>
            <a:t>Interpersonal </a:t>
          </a:r>
          <a:r>
            <a:rPr lang="es-ES" b="0" dirty="0" err="1"/>
            <a:t>Component</a:t>
          </a:r>
          <a:r>
            <a:rPr lang="es-ES" b="0" dirty="0"/>
            <a:t>.</a:t>
          </a:r>
          <a:endParaRPr lang="es-ES" b="1" dirty="0"/>
        </a:p>
      </dgm:t>
    </dgm:pt>
    <dgm:pt modelId="{4BCC1796-9C43-42B9-90B9-8DF06CA44A53}" type="parTrans" cxnId="{0605F55E-7CFD-420D-8F79-2A9F3EB41774}">
      <dgm:prSet/>
      <dgm:spPr/>
      <dgm:t>
        <a:bodyPr/>
        <a:lstStyle/>
        <a:p>
          <a:endParaRPr lang="es-ES"/>
        </a:p>
      </dgm:t>
    </dgm:pt>
    <dgm:pt modelId="{32F8A82C-2666-4478-A33C-F3D3F7BB4686}" type="sibTrans" cxnId="{0605F55E-7CFD-420D-8F79-2A9F3EB41774}">
      <dgm:prSet/>
      <dgm:spPr/>
      <dgm:t>
        <a:bodyPr/>
        <a:lstStyle/>
        <a:p>
          <a:endParaRPr lang="es-ES"/>
        </a:p>
      </dgm:t>
    </dgm:pt>
    <dgm:pt modelId="{7C1376C7-650D-4599-BE51-BD0412A297E0}">
      <dgm:prSet phldrT="[Texto]"/>
      <dgm:spPr/>
      <dgm:t>
        <a:bodyPr/>
        <a:lstStyle/>
        <a:p>
          <a:r>
            <a:rPr lang="es-ES" b="0"/>
            <a:t> Decision making.</a:t>
          </a:r>
          <a:endParaRPr lang="es-ES" b="1" dirty="0"/>
        </a:p>
      </dgm:t>
    </dgm:pt>
    <dgm:pt modelId="{8331D025-6EBC-407B-90AD-6748FDD9D706}" type="parTrans" cxnId="{5838157D-FD61-4D2C-A892-D3D0B3128F0D}">
      <dgm:prSet/>
      <dgm:spPr/>
      <dgm:t>
        <a:bodyPr/>
        <a:lstStyle/>
        <a:p>
          <a:endParaRPr lang="es-ES"/>
        </a:p>
      </dgm:t>
    </dgm:pt>
    <dgm:pt modelId="{510791BE-3410-4AD7-8325-5CA7A7A7B253}" type="sibTrans" cxnId="{5838157D-FD61-4D2C-A892-D3D0B3128F0D}">
      <dgm:prSet/>
      <dgm:spPr/>
      <dgm:t>
        <a:bodyPr/>
        <a:lstStyle/>
        <a:p>
          <a:endParaRPr lang="es-ES"/>
        </a:p>
      </dgm:t>
    </dgm:pt>
    <dgm:pt modelId="{BA4341AA-8A2C-4117-8079-5EB294738BB9}">
      <dgm:prSet phldrT="[Texto]"/>
      <dgm:spPr/>
      <dgm:t>
        <a:bodyPr/>
        <a:lstStyle/>
        <a:p>
          <a:r>
            <a:rPr lang="es-ES" b="0"/>
            <a:t>  Stress management.</a:t>
          </a:r>
          <a:endParaRPr lang="es-ES" b="0" dirty="0"/>
        </a:p>
      </dgm:t>
    </dgm:pt>
    <dgm:pt modelId="{AB9A8098-107D-4E61-AF80-5F18BD553830}" type="parTrans" cxnId="{B8B39962-331A-4ABA-9287-3BE8FE721972}">
      <dgm:prSet/>
      <dgm:spPr/>
      <dgm:t>
        <a:bodyPr/>
        <a:lstStyle/>
        <a:p>
          <a:endParaRPr lang="es-ES"/>
        </a:p>
      </dgm:t>
    </dgm:pt>
    <dgm:pt modelId="{F5BA5B80-A21E-4C92-A5CD-57284A2CE7DE}" type="sibTrans" cxnId="{B8B39962-331A-4ABA-9287-3BE8FE721972}">
      <dgm:prSet/>
      <dgm:spPr/>
      <dgm:t>
        <a:bodyPr/>
        <a:lstStyle/>
        <a:p>
          <a:endParaRPr lang="es-ES"/>
        </a:p>
      </dgm:t>
    </dgm:pt>
    <dgm:pt modelId="{5B306FBE-E81F-4BC9-B449-BC17018EC8E5}" type="pres">
      <dgm:prSet presAssocID="{F7CD81B1-E44C-4B15-A56B-A6FF31593428}" presName="diagram" presStyleCnt="0">
        <dgm:presLayoutVars>
          <dgm:chPref val="1"/>
          <dgm:dir/>
          <dgm:animOne val="branch"/>
          <dgm:animLvl val="lvl"/>
          <dgm:resizeHandles val="exact"/>
        </dgm:presLayoutVars>
      </dgm:prSet>
      <dgm:spPr/>
    </dgm:pt>
    <dgm:pt modelId="{D7A19449-FB3F-4D67-8976-9110C4A2E0FE}" type="pres">
      <dgm:prSet presAssocID="{E326458B-E0D3-485B-BA5C-D0D45A461DCC}" presName="root1" presStyleCnt="0"/>
      <dgm:spPr/>
    </dgm:pt>
    <dgm:pt modelId="{E6D7084A-B27A-4487-9CB8-5D6DC2A7A4A7}" type="pres">
      <dgm:prSet presAssocID="{E326458B-E0D3-485B-BA5C-D0D45A461DCC}" presName="LevelOneTextNode" presStyleLbl="node0" presStyleIdx="0" presStyleCnt="1">
        <dgm:presLayoutVars>
          <dgm:chPref val="3"/>
        </dgm:presLayoutVars>
      </dgm:prSet>
      <dgm:spPr/>
    </dgm:pt>
    <dgm:pt modelId="{A8BE9D32-842E-4209-95D4-D47CBB03E12D}" type="pres">
      <dgm:prSet presAssocID="{E326458B-E0D3-485B-BA5C-D0D45A461DCC}" presName="level2hierChild" presStyleCnt="0"/>
      <dgm:spPr/>
    </dgm:pt>
    <dgm:pt modelId="{F55010D8-6155-4DA8-8822-BB2A52E28242}" type="pres">
      <dgm:prSet presAssocID="{FAE37F6C-EF50-4742-8105-6A6DD90133DD}" presName="conn2-1" presStyleLbl="parChTrans1D2" presStyleIdx="0" presStyleCnt="5"/>
      <dgm:spPr/>
    </dgm:pt>
    <dgm:pt modelId="{4E546864-C070-4DBF-857A-6D9CE0BE19DB}" type="pres">
      <dgm:prSet presAssocID="{FAE37F6C-EF50-4742-8105-6A6DD90133DD}" presName="connTx" presStyleLbl="parChTrans1D2" presStyleIdx="0" presStyleCnt="5"/>
      <dgm:spPr/>
    </dgm:pt>
    <dgm:pt modelId="{E268CB37-265F-43F7-A2B2-AA5D2FF0C797}" type="pres">
      <dgm:prSet presAssocID="{401B564D-6B88-4CB7-8548-D5110B268A2A}" presName="root2" presStyleCnt="0"/>
      <dgm:spPr/>
    </dgm:pt>
    <dgm:pt modelId="{C8234A25-1C13-4A08-9386-334FF8BDF886}" type="pres">
      <dgm:prSet presAssocID="{401B564D-6B88-4CB7-8548-D5110B268A2A}" presName="LevelTwoTextNode" presStyleLbl="node2" presStyleIdx="0" presStyleCnt="5">
        <dgm:presLayoutVars>
          <dgm:chPref val="3"/>
        </dgm:presLayoutVars>
      </dgm:prSet>
      <dgm:spPr/>
    </dgm:pt>
    <dgm:pt modelId="{ECF49139-606D-43DE-B5B1-F408EE618FBE}" type="pres">
      <dgm:prSet presAssocID="{401B564D-6B88-4CB7-8548-D5110B268A2A}" presName="level3hierChild" presStyleCnt="0"/>
      <dgm:spPr/>
    </dgm:pt>
    <dgm:pt modelId="{62B29E70-2C62-4F23-9736-1861C9A71CAF}" type="pres">
      <dgm:prSet presAssocID="{26E482FB-F863-4D98-80FE-FF9DA60DDB4A}" presName="conn2-1" presStyleLbl="parChTrans1D2" presStyleIdx="1" presStyleCnt="5"/>
      <dgm:spPr/>
    </dgm:pt>
    <dgm:pt modelId="{5AD9932F-EEE6-440D-8FEB-9BEC761D7C6C}" type="pres">
      <dgm:prSet presAssocID="{26E482FB-F863-4D98-80FE-FF9DA60DDB4A}" presName="connTx" presStyleLbl="parChTrans1D2" presStyleIdx="1" presStyleCnt="5"/>
      <dgm:spPr/>
    </dgm:pt>
    <dgm:pt modelId="{19529835-C805-44BE-8093-FC5582EDB0E5}" type="pres">
      <dgm:prSet presAssocID="{2D19297B-318B-4FAE-B554-4AF507D36400}" presName="root2" presStyleCnt="0"/>
      <dgm:spPr/>
    </dgm:pt>
    <dgm:pt modelId="{CD7CE4DE-BAE8-4FC0-892F-9EBC0F5F2A55}" type="pres">
      <dgm:prSet presAssocID="{2D19297B-318B-4FAE-B554-4AF507D36400}" presName="LevelTwoTextNode" presStyleLbl="node2" presStyleIdx="1" presStyleCnt="5">
        <dgm:presLayoutVars>
          <dgm:chPref val="3"/>
        </dgm:presLayoutVars>
      </dgm:prSet>
      <dgm:spPr/>
    </dgm:pt>
    <dgm:pt modelId="{BD6289E7-920F-4182-A7B8-54EA920EEC47}" type="pres">
      <dgm:prSet presAssocID="{2D19297B-318B-4FAE-B554-4AF507D36400}" presName="level3hierChild" presStyleCnt="0"/>
      <dgm:spPr/>
    </dgm:pt>
    <dgm:pt modelId="{E1888131-5EF4-47D1-A197-07272089AC5F}" type="pres">
      <dgm:prSet presAssocID="{4BCC1796-9C43-42B9-90B9-8DF06CA44A53}" presName="conn2-1" presStyleLbl="parChTrans1D2" presStyleIdx="2" presStyleCnt="5"/>
      <dgm:spPr/>
    </dgm:pt>
    <dgm:pt modelId="{D15C791D-4D36-4C35-BA6F-FC170A9C60C7}" type="pres">
      <dgm:prSet presAssocID="{4BCC1796-9C43-42B9-90B9-8DF06CA44A53}" presName="connTx" presStyleLbl="parChTrans1D2" presStyleIdx="2" presStyleCnt="5"/>
      <dgm:spPr/>
    </dgm:pt>
    <dgm:pt modelId="{9CD0B5BA-2C08-4921-9B1D-810547F9973B}" type="pres">
      <dgm:prSet presAssocID="{6B1A8926-C1EC-4FD0-A266-01702D98D7A6}" presName="root2" presStyleCnt="0"/>
      <dgm:spPr/>
    </dgm:pt>
    <dgm:pt modelId="{4B7C5959-2A05-4583-A9F6-28108C9878F9}" type="pres">
      <dgm:prSet presAssocID="{6B1A8926-C1EC-4FD0-A266-01702D98D7A6}" presName="LevelTwoTextNode" presStyleLbl="node2" presStyleIdx="2" presStyleCnt="5">
        <dgm:presLayoutVars>
          <dgm:chPref val="3"/>
        </dgm:presLayoutVars>
      </dgm:prSet>
      <dgm:spPr/>
    </dgm:pt>
    <dgm:pt modelId="{033A15CF-E1AB-440A-B242-00D1660BA345}" type="pres">
      <dgm:prSet presAssocID="{6B1A8926-C1EC-4FD0-A266-01702D98D7A6}" presName="level3hierChild" presStyleCnt="0"/>
      <dgm:spPr/>
    </dgm:pt>
    <dgm:pt modelId="{72157130-8083-4557-B245-A47301C940E8}" type="pres">
      <dgm:prSet presAssocID="{8331D025-6EBC-407B-90AD-6748FDD9D706}" presName="conn2-1" presStyleLbl="parChTrans1D2" presStyleIdx="3" presStyleCnt="5"/>
      <dgm:spPr/>
    </dgm:pt>
    <dgm:pt modelId="{8FBC542A-3E82-4E79-A1C9-ED87F7114390}" type="pres">
      <dgm:prSet presAssocID="{8331D025-6EBC-407B-90AD-6748FDD9D706}" presName="connTx" presStyleLbl="parChTrans1D2" presStyleIdx="3" presStyleCnt="5"/>
      <dgm:spPr/>
    </dgm:pt>
    <dgm:pt modelId="{F7EC1764-7B46-4DC8-AF0B-452ECFD5F88C}" type="pres">
      <dgm:prSet presAssocID="{7C1376C7-650D-4599-BE51-BD0412A297E0}" presName="root2" presStyleCnt="0"/>
      <dgm:spPr/>
    </dgm:pt>
    <dgm:pt modelId="{D73E2989-C4AF-4FAF-8C07-938FC09E794D}" type="pres">
      <dgm:prSet presAssocID="{7C1376C7-650D-4599-BE51-BD0412A297E0}" presName="LevelTwoTextNode" presStyleLbl="node2" presStyleIdx="3" presStyleCnt="5">
        <dgm:presLayoutVars>
          <dgm:chPref val="3"/>
        </dgm:presLayoutVars>
      </dgm:prSet>
      <dgm:spPr/>
    </dgm:pt>
    <dgm:pt modelId="{A09A45B1-0065-47BE-8A7C-CD950929FC69}" type="pres">
      <dgm:prSet presAssocID="{7C1376C7-650D-4599-BE51-BD0412A297E0}" presName="level3hierChild" presStyleCnt="0"/>
      <dgm:spPr/>
    </dgm:pt>
    <dgm:pt modelId="{EFF8F562-C1E1-46F9-9CFE-F913F940095A}" type="pres">
      <dgm:prSet presAssocID="{AB9A8098-107D-4E61-AF80-5F18BD553830}" presName="conn2-1" presStyleLbl="parChTrans1D2" presStyleIdx="4" presStyleCnt="5"/>
      <dgm:spPr/>
    </dgm:pt>
    <dgm:pt modelId="{BCEA6E78-D142-4EE1-B48E-3A111C432F3C}" type="pres">
      <dgm:prSet presAssocID="{AB9A8098-107D-4E61-AF80-5F18BD553830}" presName="connTx" presStyleLbl="parChTrans1D2" presStyleIdx="4" presStyleCnt="5"/>
      <dgm:spPr/>
    </dgm:pt>
    <dgm:pt modelId="{551606E7-49EB-4CA7-AD1E-C0B51041CEE9}" type="pres">
      <dgm:prSet presAssocID="{BA4341AA-8A2C-4117-8079-5EB294738BB9}" presName="root2" presStyleCnt="0"/>
      <dgm:spPr/>
    </dgm:pt>
    <dgm:pt modelId="{28780869-F24F-40B8-99F9-4E33B98AE9DB}" type="pres">
      <dgm:prSet presAssocID="{BA4341AA-8A2C-4117-8079-5EB294738BB9}" presName="LevelTwoTextNode" presStyleLbl="node2" presStyleIdx="4" presStyleCnt="5">
        <dgm:presLayoutVars>
          <dgm:chPref val="3"/>
        </dgm:presLayoutVars>
      </dgm:prSet>
      <dgm:spPr/>
    </dgm:pt>
    <dgm:pt modelId="{2CA7AFAE-D7B7-4BC1-8EDD-C503C368E5B7}" type="pres">
      <dgm:prSet presAssocID="{BA4341AA-8A2C-4117-8079-5EB294738BB9}" presName="level3hierChild" presStyleCnt="0"/>
      <dgm:spPr/>
    </dgm:pt>
  </dgm:ptLst>
  <dgm:cxnLst>
    <dgm:cxn modelId="{16C1DD03-D1EE-49C7-BF38-8AB55F057BDC}" srcId="{E326458B-E0D3-485B-BA5C-D0D45A461DCC}" destId="{401B564D-6B88-4CB7-8548-D5110B268A2A}" srcOrd="0" destOrd="0" parTransId="{FAE37F6C-EF50-4742-8105-6A6DD90133DD}" sibTransId="{45A618E3-48A8-4CA9-AFCB-12206D27F73D}"/>
    <dgm:cxn modelId="{5228EE04-8CE9-42BE-9FD6-575F5C9DC336}" type="presOf" srcId="{FAE37F6C-EF50-4742-8105-6A6DD90133DD}" destId="{F55010D8-6155-4DA8-8822-BB2A52E28242}" srcOrd="0" destOrd="0" presId="urn:microsoft.com/office/officeart/2005/8/layout/hierarchy2"/>
    <dgm:cxn modelId="{59FAF805-BCA9-48A6-8BD5-4B9D22EDEAE2}" srcId="{F7CD81B1-E44C-4B15-A56B-A6FF31593428}" destId="{E326458B-E0D3-485B-BA5C-D0D45A461DCC}" srcOrd="0" destOrd="0" parTransId="{C5AF7678-3EB6-4E52-A513-91BA7CFF03DA}" sibTransId="{B8C5B196-0828-4311-91C9-4859D01B9711}"/>
    <dgm:cxn modelId="{ECA99819-7529-450C-B15A-D1F3F3850651}" type="presOf" srcId="{4BCC1796-9C43-42B9-90B9-8DF06CA44A53}" destId="{E1888131-5EF4-47D1-A197-07272089AC5F}" srcOrd="0" destOrd="0" presId="urn:microsoft.com/office/officeart/2005/8/layout/hierarchy2"/>
    <dgm:cxn modelId="{7D03BE1C-1910-4592-907A-E302E2ABBFFC}" type="presOf" srcId="{FAE37F6C-EF50-4742-8105-6A6DD90133DD}" destId="{4E546864-C070-4DBF-857A-6D9CE0BE19DB}" srcOrd="1" destOrd="0" presId="urn:microsoft.com/office/officeart/2005/8/layout/hierarchy2"/>
    <dgm:cxn modelId="{BF611326-363E-4EBA-8244-20141D5EE07C}" srcId="{E326458B-E0D3-485B-BA5C-D0D45A461DCC}" destId="{2D19297B-318B-4FAE-B554-4AF507D36400}" srcOrd="1" destOrd="0" parTransId="{26E482FB-F863-4D98-80FE-FF9DA60DDB4A}" sibTransId="{EB5FA25D-47CA-4758-A165-8CF9DE66C799}"/>
    <dgm:cxn modelId="{8932185D-11C8-4196-B371-5BBF9E82094F}" type="presOf" srcId="{2D19297B-318B-4FAE-B554-4AF507D36400}" destId="{CD7CE4DE-BAE8-4FC0-892F-9EBC0F5F2A55}" srcOrd="0" destOrd="0" presId="urn:microsoft.com/office/officeart/2005/8/layout/hierarchy2"/>
    <dgm:cxn modelId="{0605F55E-7CFD-420D-8F79-2A9F3EB41774}" srcId="{E326458B-E0D3-485B-BA5C-D0D45A461DCC}" destId="{6B1A8926-C1EC-4FD0-A266-01702D98D7A6}" srcOrd="2" destOrd="0" parTransId="{4BCC1796-9C43-42B9-90B9-8DF06CA44A53}" sibTransId="{32F8A82C-2666-4478-A33C-F3D3F7BB4686}"/>
    <dgm:cxn modelId="{B8B39962-331A-4ABA-9287-3BE8FE721972}" srcId="{E326458B-E0D3-485B-BA5C-D0D45A461DCC}" destId="{BA4341AA-8A2C-4117-8079-5EB294738BB9}" srcOrd="4" destOrd="0" parTransId="{AB9A8098-107D-4E61-AF80-5F18BD553830}" sibTransId="{F5BA5B80-A21E-4C92-A5CD-57284A2CE7DE}"/>
    <dgm:cxn modelId="{8727DF63-8FB4-487F-83F2-E34EE6F4CAB2}" type="presOf" srcId="{BA4341AA-8A2C-4117-8079-5EB294738BB9}" destId="{28780869-F24F-40B8-99F9-4E33B98AE9DB}" srcOrd="0" destOrd="0" presId="urn:microsoft.com/office/officeart/2005/8/layout/hierarchy2"/>
    <dgm:cxn modelId="{1DF1316B-21EF-4A3F-A686-A9184CC4B620}" type="presOf" srcId="{F7CD81B1-E44C-4B15-A56B-A6FF31593428}" destId="{5B306FBE-E81F-4BC9-B449-BC17018EC8E5}" srcOrd="0" destOrd="0" presId="urn:microsoft.com/office/officeart/2005/8/layout/hierarchy2"/>
    <dgm:cxn modelId="{00C7756C-8BE7-40A9-9873-F1D983882381}" type="presOf" srcId="{8331D025-6EBC-407B-90AD-6748FDD9D706}" destId="{72157130-8083-4557-B245-A47301C940E8}" srcOrd="0" destOrd="0" presId="urn:microsoft.com/office/officeart/2005/8/layout/hierarchy2"/>
    <dgm:cxn modelId="{42988355-6CFE-4433-975A-5D95BA7EB685}" type="presOf" srcId="{AB9A8098-107D-4E61-AF80-5F18BD553830}" destId="{EFF8F562-C1E1-46F9-9CFE-F913F940095A}" srcOrd="0" destOrd="0" presId="urn:microsoft.com/office/officeart/2005/8/layout/hierarchy2"/>
    <dgm:cxn modelId="{D91F347C-AEAF-4329-B6A4-55A578FA07E8}" type="presOf" srcId="{4BCC1796-9C43-42B9-90B9-8DF06CA44A53}" destId="{D15C791D-4D36-4C35-BA6F-FC170A9C60C7}" srcOrd="1" destOrd="0" presId="urn:microsoft.com/office/officeart/2005/8/layout/hierarchy2"/>
    <dgm:cxn modelId="{5838157D-FD61-4D2C-A892-D3D0B3128F0D}" srcId="{E326458B-E0D3-485B-BA5C-D0D45A461DCC}" destId="{7C1376C7-650D-4599-BE51-BD0412A297E0}" srcOrd="3" destOrd="0" parTransId="{8331D025-6EBC-407B-90AD-6748FDD9D706}" sibTransId="{510791BE-3410-4AD7-8325-5CA7A7A7B253}"/>
    <dgm:cxn modelId="{66F25284-87D4-4ECB-A9A9-9A3033A969FB}" type="presOf" srcId="{401B564D-6B88-4CB7-8548-D5110B268A2A}" destId="{C8234A25-1C13-4A08-9386-334FF8BDF886}" srcOrd="0" destOrd="0" presId="urn:microsoft.com/office/officeart/2005/8/layout/hierarchy2"/>
    <dgm:cxn modelId="{5B5BA49D-81AD-4A0B-8A3F-C961BD63E9AC}" type="presOf" srcId="{E326458B-E0D3-485B-BA5C-D0D45A461DCC}" destId="{E6D7084A-B27A-4487-9CB8-5D6DC2A7A4A7}" srcOrd="0" destOrd="0" presId="urn:microsoft.com/office/officeart/2005/8/layout/hierarchy2"/>
    <dgm:cxn modelId="{DFED90BA-7C49-44E6-A336-2612D7562411}" type="presOf" srcId="{7C1376C7-650D-4599-BE51-BD0412A297E0}" destId="{D73E2989-C4AF-4FAF-8C07-938FC09E794D}" srcOrd="0" destOrd="0" presId="urn:microsoft.com/office/officeart/2005/8/layout/hierarchy2"/>
    <dgm:cxn modelId="{C8F029C0-F1DB-47A9-91F5-B3D5B7348C20}" type="presOf" srcId="{8331D025-6EBC-407B-90AD-6748FDD9D706}" destId="{8FBC542A-3E82-4E79-A1C9-ED87F7114390}" srcOrd="1" destOrd="0" presId="urn:microsoft.com/office/officeart/2005/8/layout/hierarchy2"/>
    <dgm:cxn modelId="{237EF5C4-CBD4-4E61-BD1B-D839328FA103}" type="presOf" srcId="{6B1A8926-C1EC-4FD0-A266-01702D98D7A6}" destId="{4B7C5959-2A05-4583-A9F6-28108C9878F9}" srcOrd="0" destOrd="0" presId="urn:microsoft.com/office/officeart/2005/8/layout/hierarchy2"/>
    <dgm:cxn modelId="{A62B62C5-2FB5-414F-A0F7-9BD032D8224A}" type="presOf" srcId="{26E482FB-F863-4D98-80FE-FF9DA60DDB4A}" destId="{62B29E70-2C62-4F23-9736-1861C9A71CAF}" srcOrd="0" destOrd="0" presId="urn:microsoft.com/office/officeart/2005/8/layout/hierarchy2"/>
    <dgm:cxn modelId="{0C274ED3-DC3D-44E9-81FD-1EE9622B8456}" type="presOf" srcId="{26E482FB-F863-4D98-80FE-FF9DA60DDB4A}" destId="{5AD9932F-EEE6-440D-8FEB-9BEC761D7C6C}" srcOrd="1" destOrd="0" presId="urn:microsoft.com/office/officeart/2005/8/layout/hierarchy2"/>
    <dgm:cxn modelId="{FC374DFB-5CA9-47D1-BA58-9CE8F3027E1F}" type="presOf" srcId="{AB9A8098-107D-4E61-AF80-5F18BD553830}" destId="{BCEA6E78-D142-4EE1-B48E-3A111C432F3C}" srcOrd="1" destOrd="0" presId="urn:microsoft.com/office/officeart/2005/8/layout/hierarchy2"/>
    <dgm:cxn modelId="{DCDE5926-89D7-4399-AF15-3849DB76DF5A}" type="presParOf" srcId="{5B306FBE-E81F-4BC9-B449-BC17018EC8E5}" destId="{D7A19449-FB3F-4D67-8976-9110C4A2E0FE}" srcOrd="0" destOrd="0" presId="urn:microsoft.com/office/officeart/2005/8/layout/hierarchy2"/>
    <dgm:cxn modelId="{AA71C577-58D3-4F39-B768-78FA8515DFB2}" type="presParOf" srcId="{D7A19449-FB3F-4D67-8976-9110C4A2E0FE}" destId="{E6D7084A-B27A-4487-9CB8-5D6DC2A7A4A7}" srcOrd="0" destOrd="0" presId="urn:microsoft.com/office/officeart/2005/8/layout/hierarchy2"/>
    <dgm:cxn modelId="{80985D0A-E9AE-4935-A93D-7314B4D325B3}" type="presParOf" srcId="{D7A19449-FB3F-4D67-8976-9110C4A2E0FE}" destId="{A8BE9D32-842E-4209-95D4-D47CBB03E12D}" srcOrd="1" destOrd="0" presId="urn:microsoft.com/office/officeart/2005/8/layout/hierarchy2"/>
    <dgm:cxn modelId="{630B981B-9170-4417-9C22-21A5CEF3B733}" type="presParOf" srcId="{A8BE9D32-842E-4209-95D4-D47CBB03E12D}" destId="{F55010D8-6155-4DA8-8822-BB2A52E28242}" srcOrd="0" destOrd="0" presId="urn:microsoft.com/office/officeart/2005/8/layout/hierarchy2"/>
    <dgm:cxn modelId="{5A2F5580-6E29-4296-B165-2AE31F777144}" type="presParOf" srcId="{F55010D8-6155-4DA8-8822-BB2A52E28242}" destId="{4E546864-C070-4DBF-857A-6D9CE0BE19DB}" srcOrd="0" destOrd="0" presId="urn:microsoft.com/office/officeart/2005/8/layout/hierarchy2"/>
    <dgm:cxn modelId="{8FC4FF8F-C754-4E6F-8DFA-8FD789BD395B}" type="presParOf" srcId="{A8BE9D32-842E-4209-95D4-D47CBB03E12D}" destId="{E268CB37-265F-43F7-A2B2-AA5D2FF0C797}" srcOrd="1" destOrd="0" presId="urn:microsoft.com/office/officeart/2005/8/layout/hierarchy2"/>
    <dgm:cxn modelId="{B1BA91B3-B7EC-4AEE-882E-F07B41447347}" type="presParOf" srcId="{E268CB37-265F-43F7-A2B2-AA5D2FF0C797}" destId="{C8234A25-1C13-4A08-9386-334FF8BDF886}" srcOrd="0" destOrd="0" presId="urn:microsoft.com/office/officeart/2005/8/layout/hierarchy2"/>
    <dgm:cxn modelId="{029E0636-95F4-4C4B-9DEC-A9BD81490BEB}" type="presParOf" srcId="{E268CB37-265F-43F7-A2B2-AA5D2FF0C797}" destId="{ECF49139-606D-43DE-B5B1-F408EE618FBE}" srcOrd="1" destOrd="0" presId="urn:microsoft.com/office/officeart/2005/8/layout/hierarchy2"/>
    <dgm:cxn modelId="{36F4D82B-261E-40DC-83C5-14CB419BCD85}" type="presParOf" srcId="{A8BE9D32-842E-4209-95D4-D47CBB03E12D}" destId="{62B29E70-2C62-4F23-9736-1861C9A71CAF}" srcOrd="2" destOrd="0" presId="urn:microsoft.com/office/officeart/2005/8/layout/hierarchy2"/>
    <dgm:cxn modelId="{76813B09-D754-4EAC-994B-D290ACBF4760}" type="presParOf" srcId="{62B29E70-2C62-4F23-9736-1861C9A71CAF}" destId="{5AD9932F-EEE6-440D-8FEB-9BEC761D7C6C}" srcOrd="0" destOrd="0" presId="urn:microsoft.com/office/officeart/2005/8/layout/hierarchy2"/>
    <dgm:cxn modelId="{968B7004-702D-42EC-891B-848F2241280D}" type="presParOf" srcId="{A8BE9D32-842E-4209-95D4-D47CBB03E12D}" destId="{19529835-C805-44BE-8093-FC5582EDB0E5}" srcOrd="3" destOrd="0" presId="urn:microsoft.com/office/officeart/2005/8/layout/hierarchy2"/>
    <dgm:cxn modelId="{2A282E00-6588-4FB7-8CD4-685C34EC6227}" type="presParOf" srcId="{19529835-C805-44BE-8093-FC5582EDB0E5}" destId="{CD7CE4DE-BAE8-4FC0-892F-9EBC0F5F2A55}" srcOrd="0" destOrd="0" presId="urn:microsoft.com/office/officeart/2005/8/layout/hierarchy2"/>
    <dgm:cxn modelId="{5099DC83-DBAA-4AE8-8606-CF6B48108A59}" type="presParOf" srcId="{19529835-C805-44BE-8093-FC5582EDB0E5}" destId="{BD6289E7-920F-4182-A7B8-54EA920EEC47}" srcOrd="1" destOrd="0" presId="urn:microsoft.com/office/officeart/2005/8/layout/hierarchy2"/>
    <dgm:cxn modelId="{872AA3EB-69EC-410C-9D2D-66DCDD41F164}" type="presParOf" srcId="{A8BE9D32-842E-4209-95D4-D47CBB03E12D}" destId="{E1888131-5EF4-47D1-A197-07272089AC5F}" srcOrd="4" destOrd="0" presId="urn:microsoft.com/office/officeart/2005/8/layout/hierarchy2"/>
    <dgm:cxn modelId="{236F5D01-2C02-457C-84DA-61B84F073EAD}" type="presParOf" srcId="{E1888131-5EF4-47D1-A197-07272089AC5F}" destId="{D15C791D-4D36-4C35-BA6F-FC170A9C60C7}" srcOrd="0" destOrd="0" presId="urn:microsoft.com/office/officeart/2005/8/layout/hierarchy2"/>
    <dgm:cxn modelId="{56499681-A0C8-4CF1-A7C3-D6D2E43545C4}" type="presParOf" srcId="{A8BE9D32-842E-4209-95D4-D47CBB03E12D}" destId="{9CD0B5BA-2C08-4921-9B1D-810547F9973B}" srcOrd="5" destOrd="0" presId="urn:microsoft.com/office/officeart/2005/8/layout/hierarchy2"/>
    <dgm:cxn modelId="{A856CE24-25F9-476A-88AA-51A0DF92D55C}" type="presParOf" srcId="{9CD0B5BA-2C08-4921-9B1D-810547F9973B}" destId="{4B7C5959-2A05-4583-A9F6-28108C9878F9}" srcOrd="0" destOrd="0" presId="urn:microsoft.com/office/officeart/2005/8/layout/hierarchy2"/>
    <dgm:cxn modelId="{5D45F5A4-F210-48FA-A300-A45D2E3B6F3A}" type="presParOf" srcId="{9CD0B5BA-2C08-4921-9B1D-810547F9973B}" destId="{033A15CF-E1AB-440A-B242-00D1660BA345}" srcOrd="1" destOrd="0" presId="urn:microsoft.com/office/officeart/2005/8/layout/hierarchy2"/>
    <dgm:cxn modelId="{FA9132F1-B230-417D-938B-DD01DAF123F1}" type="presParOf" srcId="{A8BE9D32-842E-4209-95D4-D47CBB03E12D}" destId="{72157130-8083-4557-B245-A47301C940E8}" srcOrd="6" destOrd="0" presId="urn:microsoft.com/office/officeart/2005/8/layout/hierarchy2"/>
    <dgm:cxn modelId="{FFD227DF-2CA8-46A8-97A3-A95319B9E712}" type="presParOf" srcId="{72157130-8083-4557-B245-A47301C940E8}" destId="{8FBC542A-3E82-4E79-A1C9-ED87F7114390}" srcOrd="0" destOrd="0" presId="urn:microsoft.com/office/officeart/2005/8/layout/hierarchy2"/>
    <dgm:cxn modelId="{3738C888-0B8E-49DD-AA6F-4D73382EA751}" type="presParOf" srcId="{A8BE9D32-842E-4209-95D4-D47CBB03E12D}" destId="{F7EC1764-7B46-4DC8-AF0B-452ECFD5F88C}" srcOrd="7" destOrd="0" presId="urn:microsoft.com/office/officeart/2005/8/layout/hierarchy2"/>
    <dgm:cxn modelId="{8D108F84-CBC4-420A-B54C-CBE273F3CFE6}" type="presParOf" srcId="{F7EC1764-7B46-4DC8-AF0B-452ECFD5F88C}" destId="{D73E2989-C4AF-4FAF-8C07-938FC09E794D}" srcOrd="0" destOrd="0" presId="urn:microsoft.com/office/officeart/2005/8/layout/hierarchy2"/>
    <dgm:cxn modelId="{2A3255B3-8FB9-4236-8DE7-47C9224C3764}" type="presParOf" srcId="{F7EC1764-7B46-4DC8-AF0B-452ECFD5F88C}" destId="{A09A45B1-0065-47BE-8A7C-CD950929FC69}" srcOrd="1" destOrd="0" presId="urn:microsoft.com/office/officeart/2005/8/layout/hierarchy2"/>
    <dgm:cxn modelId="{237A2AE8-53BF-4698-9DF3-4674E14C25B0}" type="presParOf" srcId="{A8BE9D32-842E-4209-95D4-D47CBB03E12D}" destId="{EFF8F562-C1E1-46F9-9CFE-F913F940095A}" srcOrd="8" destOrd="0" presId="urn:microsoft.com/office/officeart/2005/8/layout/hierarchy2"/>
    <dgm:cxn modelId="{1D3F13F9-2100-497A-A0D9-76B15E8803CC}" type="presParOf" srcId="{EFF8F562-C1E1-46F9-9CFE-F913F940095A}" destId="{BCEA6E78-D142-4EE1-B48E-3A111C432F3C}" srcOrd="0" destOrd="0" presId="urn:microsoft.com/office/officeart/2005/8/layout/hierarchy2"/>
    <dgm:cxn modelId="{F1854750-B961-4FD7-9DA2-1DD7306F4EDE}" type="presParOf" srcId="{A8BE9D32-842E-4209-95D4-D47CBB03E12D}" destId="{551606E7-49EB-4CA7-AD1E-C0B51041CEE9}" srcOrd="9" destOrd="0" presId="urn:microsoft.com/office/officeart/2005/8/layout/hierarchy2"/>
    <dgm:cxn modelId="{E78A41CD-C1EE-4744-8964-FDA82E9B3108}" type="presParOf" srcId="{551606E7-49EB-4CA7-AD1E-C0B51041CEE9}" destId="{28780869-F24F-40B8-99F9-4E33B98AE9DB}" srcOrd="0" destOrd="0" presId="urn:microsoft.com/office/officeart/2005/8/layout/hierarchy2"/>
    <dgm:cxn modelId="{74D66D7E-8941-4C39-A68A-A7414C990E41}" type="presParOf" srcId="{551606E7-49EB-4CA7-AD1E-C0B51041CEE9}" destId="{2CA7AFAE-D7B7-4BC1-8EDD-C503C368E5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CD81B1-E44C-4B15-A56B-A6FF31593428}"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E326458B-E0D3-485B-BA5C-D0D45A461DCC}">
      <dgm:prSet phldrT="[Texto]"/>
      <dgm:spPr/>
      <dgm:t>
        <a:bodyPr/>
        <a:lstStyle/>
        <a:p>
          <a:r>
            <a:rPr lang="es-ES" b="1" dirty="0" err="1"/>
            <a:t>Emotional</a:t>
          </a:r>
          <a:r>
            <a:rPr lang="es-ES" b="1" dirty="0"/>
            <a:t> </a:t>
          </a:r>
          <a:r>
            <a:rPr lang="es-ES" b="1" dirty="0" err="1"/>
            <a:t>Quotient</a:t>
          </a:r>
          <a:r>
            <a:rPr lang="es-ES" b="1" dirty="0"/>
            <a:t> (EQ-i)</a:t>
          </a:r>
        </a:p>
      </dgm:t>
    </dgm:pt>
    <dgm:pt modelId="{C5AF7678-3EB6-4E52-A513-91BA7CFF03DA}" type="parTrans" cxnId="{59FAF805-BCA9-48A6-8BD5-4B9D22EDEAE2}">
      <dgm:prSet/>
      <dgm:spPr/>
      <dgm:t>
        <a:bodyPr/>
        <a:lstStyle/>
        <a:p>
          <a:endParaRPr lang="es-ES"/>
        </a:p>
      </dgm:t>
    </dgm:pt>
    <dgm:pt modelId="{B8C5B196-0828-4311-91C9-4859D01B9711}" type="sibTrans" cxnId="{59FAF805-BCA9-48A6-8BD5-4B9D22EDEAE2}">
      <dgm:prSet/>
      <dgm:spPr/>
      <dgm:t>
        <a:bodyPr/>
        <a:lstStyle/>
        <a:p>
          <a:endParaRPr lang="es-ES"/>
        </a:p>
      </dgm:t>
    </dgm:pt>
    <dgm:pt modelId="{401B564D-6B88-4CB7-8548-D5110B268A2A}">
      <dgm:prSet phldrT="[Texto]"/>
      <dgm:spPr/>
      <dgm:t>
        <a:bodyPr/>
        <a:lstStyle/>
        <a:p>
          <a:r>
            <a:rPr lang="es-ES" b="1"/>
            <a:t> </a:t>
          </a:r>
          <a:r>
            <a:rPr lang="es-ES" b="0"/>
            <a:t>Self -perception.</a:t>
          </a:r>
          <a:endParaRPr lang="es-ES" b="0" dirty="0"/>
        </a:p>
      </dgm:t>
    </dgm:pt>
    <dgm:pt modelId="{FAE37F6C-EF50-4742-8105-6A6DD90133DD}" type="parTrans" cxnId="{16C1DD03-D1EE-49C7-BF38-8AB55F057BDC}">
      <dgm:prSet/>
      <dgm:spPr/>
      <dgm:t>
        <a:bodyPr/>
        <a:lstStyle/>
        <a:p>
          <a:endParaRPr lang="es-ES"/>
        </a:p>
      </dgm:t>
    </dgm:pt>
    <dgm:pt modelId="{45A618E3-48A8-4CA9-AFCB-12206D27F73D}" type="sibTrans" cxnId="{16C1DD03-D1EE-49C7-BF38-8AB55F057BDC}">
      <dgm:prSet/>
      <dgm:spPr/>
      <dgm:t>
        <a:bodyPr/>
        <a:lstStyle/>
        <a:p>
          <a:endParaRPr lang="es-ES"/>
        </a:p>
      </dgm:t>
    </dgm:pt>
    <dgm:pt modelId="{2D19297B-318B-4FAE-B554-4AF507D36400}">
      <dgm:prSet phldrT="[Texto]"/>
      <dgm:spPr>
        <a:solidFill>
          <a:srgbClr val="00B050"/>
        </a:solidFill>
      </dgm:spPr>
      <dgm:t>
        <a:bodyPr/>
        <a:lstStyle/>
        <a:p>
          <a:r>
            <a:rPr lang="es-ES" b="1" dirty="0"/>
            <a:t> </a:t>
          </a:r>
          <a:r>
            <a:rPr lang="es-ES" b="1" dirty="0" err="1"/>
            <a:t>Self-expression</a:t>
          </a:r>
          <a:r>
            <a:rPr lang="es-ES" b="1" dirty="0"/>
            <a:t>.</a:t>
          </a:r>
        </a:p>
      </dgm:t>
    </dgm:pt>
    <dgm:pt modelId="{26E482FB-F863-4D98-80FE-FF9DA60DDB4A}" type="parTrans" cxnId="{BF611326-363E-4EBA-8244-20141D5EE07C}">
      <dgm:prSet/>
      <dgm:spPr/>
      <dgm:t>
        <a:bodyPr/>
        <a:lstStyle/>
        <a:p>
          <a:endParaRPr lang="es-ES"/>
        </a:p>
      </dgm:t>
    </dgm:pt>
    <dgm:pt modelId="{EB5FA25D-47CA-4758-A165-8CF9DE66C799}" type="sibTrans" cxnId="{BF611326-363E-4EBA-8244-20141D5EE07C}">
      <dgm:prSet/>
      <dgm:spPr/>
      <dgm:t>
        <a:bodyPr/>
        <a:lstStyle/>
        <a:p>
          <a:endParaRPr lang="es-ES"/>
        </a:p>
      </dgm:t>
    </dgm:pt>
    <dgm:pt modelId="{6B1A8926-C1EC-4FD0-A266-01702D98D7A6}">
      <dgm:prSet phldrT="[Texto]"/>
      <dgm:spPr/>
      <dgm:t>
        <a:bodyPr/>
        <a:lstStyle/>
        <a:p>
          <a:r>
            <a:rPr lang="es-ES" b="1"/>
            <a:t> </a:t>
          </a:r>
          <a:r>
            <a:rPr lang="es-ES" b="0"/>
            <a:t>Interpersonal Component.</a:t>
          </a:r>
          <a:endParaRPr lang="es-ES" b="0" dirty="0"/>
        </a:p>
      </dgm:t>
    </dgm:pt>
    <dgm:pt modelId="{4BCC1796-9C43-42B9-90B9-8DF06CA44A53}" type="parTrans" cxnId="{0605F55E-7CFD-420D-8F79-2A9F3EB41774}">
      <dgm:prSet/>
      <dgm:spPr/>
      <dgm:t>
        <a:bodyPr/>
        <a:lstStyle/>
        <a:p>
          <a:endParaRPr lang="es-ES"/>
        </a:p>
      </dgm:t>
    </dgm:pt>
    <dgm:pt modelId="{32F8A82C-2666-4478-A33C-F3D3F7BB4686}" type="sibTrans" cxnId="{0605F55E-7CFD-420D-8F79-2A9F3EB41774}">
      <dgm:prSet/>
      <dgm:spPr/>
      <dgm:t>
        <a:bodyPr/>
        <a:lstStyle/>
        <a:p>
          <a:endParaRPr lang="es-ES"/>
        </a:p>
      </dgm:t>
    </dgm:pt>
    <dgm:pt modelId="{7C1376C7-650D-4599-BE51-BD0412A297E0}">
      <dgm:prSet phldrT="[Texto]"/>
      <dgm:spPr/>
      <dgm:t>
        <a:bodyPr/>
        <a:lstStyle/>
        <a:p>
          <a:r>
            <a:rPr lang="es-ES" b="1"/>
            <a:t> </a:t>
          </a:r>
          <a:r>
            <a:rPr lang="es-ES" b="0"/>
            <a:t>Decision making.</a:t>
          </a:r>
          <a:endParaRPr lang="es-ES" b="0" dirty="0"/>
        </a:p>
      </dgm:t>
    </dgm:pt>
    <dgm:pt modelId="{8331D025-6EBC-407B-90AD-6748FDD9D706}" type="parTrans" cxnId="{5838157D-FD61-4D2C-A892-D3D0B3128F0D}">
      <dgm:prSet/>
      <dgm:spPr/>
      <dgm:t>
        <a:bodyPr/>
        <a:lstStyle/>
        <a:p>
          <a:endParaRPr lang="es-ES"/>
        </a:p>
      </dgm:t>
    </dgm:pt>
    <dgm:pt modelId="{510791BE-3410-4AD7-8325-5CA7A7A7B253}" type="sibTrans" cxnId="{5838157D-FD61-4D2C-A892-D3D0B3128F0D}">
      <dgm:prSet/>
      <dgm:spPr/>
      <dgm:t>
        <a:bodyPr/>
        <a:lstStyle/>
        <a:p>
          <a:endParaRPr lang="es-ES"/>
        </a:p>
      </dgm:t>
    </dgm:pt>
    <dgm:pt modelId="{BA4341AA-8A2C-4117-8079-5EB294738BB9}">
      <dgm:prSet phldrT="[Texto]"/>
      <dgm:spPr/>
      <dgm:t>
        <a:bodyPr/>
        <a:lstStyle/>
        <a:p>
          <a:r>
            <a:rPr lang="es-ES" b="0"/>
            <a:t>  Stress management.</a:t>
          </a:r>
          <a:endParaRPr lang="es-ES" b="0" dirty="0"/>
        </a:p>
      </dgm:t>
    </dgm:pt>
    <dgm:pt modelId="{AB9A8098-107D-4E61-AF80-5F18BD553830}" type="parTrans" cxnId="{B8B39962-331A-4ABA-9287-3BE8FE721972}">
      <dgm:prSet/>
      <dgm:spPr/>
      <dgm:t>
        <a:bodyPr/>
        <a:lstStyle/>
        <a:p>
          <a:endParaRPr lang="es-ES"/>
        </a:p>
      </dgm:t>
    </dgm:pt>
    <dgm:pt modelId="{F5BA5B80-A21E-4C92-A5CD-57284A2CE7DE}" type="sibTrans" cxnId="{B8B39962-331A-4ABA-9287-3BE8FE721972}">
      <dgm:prSet/>
      <dgm:spPr/>
      <dgm:t>
        <a:bodyPr/>
        <a:lstStyle/>
        <a:p>
          <a:endParaRPr lang="es-ES"/>
        </a:p>
      </dgm:t>
    </dgm:pt>
    <dgm:pt modelId="{5B306FBE-E81F-4BC9-B449-BC17018EC8E5}" type="pres">
      <dgm:prSet presAssocID="{F7CD81B1-E44C-4B15-A56B-A6FF31593428}" presName="diagram" presStyleCnt="0">
        <dgm:presLayoutVars>
          <dgm:chPref val="1"/>
          <dgm:dir/>
          <dgm:animOne val="branch"/>
          <dgm:animLvl val="lvl"/>
          <dgm:resizeHandles val="exact"/>
        </dgm:presLayoutVars>
      </dgm:prSet>
      <dgm:spPr/>
    </dgm:pt>
    <dgm:pt modelId="{D7A19449-FB3F-4D67-8976-9110C4A2E0FE}" type="pres">
      <dgm:prSet presAssocID="{E326458B-E0D3-485B-BA5C-D0D45A461DCC}" presName="root1" presStyleCnt="0"/>
      <dgm:spPr/>
    </dgm:pt>
    <dgm:pt modelId="{E6D7084A-B27A-4487-9CB8-5D6DC2A7A4A7}" type="pres">
      <dgm:prSet presAssocID="{E326458B-E0D3-485B-BA5C-D0D45A461DCC}" presName="LevelOneTextNode" presStyleLbl="node0" presStyleIdx="0" presStyleCnt="1">
        <dgm:presLayoutVars>
          <dgm:chPref val="3"/>
        </dgm:presLayoutVars>
      </dgm:prSet>
      <dgm:spPr/>
    </dgm:pt>
    <dgm:pt modelId="{A8BE9D32-842E-4209-95D4-D47CBB03E12D}" type="pres">
      <dgm:prSet presAssocID="{E326458B-E0D3-485B-BA5C-D0D45A461DCC}" presName="level2hierChild" presStyleCnt="0"/>
      <dgm:spPr/>
    </dgm:pt>
    <dgm:pt modelId="{F55010D8-6155-4DA8-8822-BB2A52E28242}" type="pres">
      <dgm:prSet presAssocID="{FAE37F6C-EF50-4742-8105-6A6DD90133DD}" presName="conn2-1" presStyleLbl="parChTrans1D2" presStyleIdx="0" presStyleCnt="5"/>
      <dgm:spPr/>
    </dgm:pt>
    <dgm:pt modelId="{4E546864-C070-4DBF-857A-6D9CE0BE19DB}" type="pres">
      <dgm:prSet presAssocID="{FAE37F6C-EF50-4742-8105-6A6DD90133DD}" presName="connTx" presStyleLbl="parChTrans1D2" presStyleIdx="0" presStyleCnt="5"/>
      <dgm:spPr/>
    </dgm:pt>
    <dgm:pt modelId="{E268CB37-265F-43F7-A2B2-AA5D2FF0C797}" type="pres">
      <dgm:prSet presAssocID="{401B564D-6B88-4CB7-8548-D5110B268A2A}" presName="root2" presStyleCnt="0"/>
      <dgm:spPr/>
    </dgm:pt>
    <dgm:pt modelId="{C8234A25-1C13-4A08-9386-334FF8BDF886}" type="pres">
      <dgm:prSet presAssocID="{401B564D-6B88-4CB7-8548-D5110B268A2A}" presName="LevelTwoTextNode" presStyleLbl="node2" presStyleIdx="0" presStyleCnt="5" custLinFactNeighborX="739" custLinFactNeighborY="-4066">
        <dgm:presLayoutVars>
          <dgm:chPref val="3"/>
        </dgm:presLayoutVars>
      </dgm:prSet>
      <dgm:spPr/>
    </dgm:pt>
    <dgm:pt modelId="{ECF49139-606D-43DE-B5B1-F408EE618FBE}" type="pres">
      <dgm:prSet presAssocID="{401B564D-6B88-4CB7-8548-D5110B268A2A}" presName="level3hierChild" presStyleCnt="0"/>
      <dgm:spPr/>
    </dgm:pt>
    <dgm:pt modelId="{62B29E70-2C62-4F23-9736-1861C9A71CAF}" type="pres">
      <dgm:prSet presAssocID="{26E482FB-F863-4D98-80FE-FF9DA60DDB4A}" presName="conn2-1" presStyleLbl="parChTrans1D2" presStyleIdx="1" presStyleCnt="5"/>
      <dgm:spPr/>
    </dgm:pt>
    <dgm:pt modelId="{5AD9932F-EEE6-440D-8FEB-9BEC761D7C6C}" type="pres">
      <dgm:prSet presAssocID="{26E482FB-F863-4D98-80FE-FF9DA60DDB4A}" presName="connTx" presStyleLbl="parChTrans1D2" presStyleIdx="1" presStyleCnt="5"/>
      <dgm:spPr/>
    </dgm:pt>
    <dgm:pt modelId="{19529835-C805-44BE-8093-FC5582EDB0E5}" type="pres">
      <dgm:prSet presAssocID="{2D19297B-318B-4FAE-B554-4AF507D36400}" presName="root2" presStyleCnt="0"/>
      <dgm:spPr/>
    </dgm:pt>
    <dgm:pt modelId="{CD7CE4DE-BAE8-4FC0-892F-9EBC0F5F2A55}" type="pres">
      <dgm:prSet presAssocID="{2D19297B-318B-4FAE-B554-4AF507D36400}" presName="LevelTwoTextNode" presStyleLbl="node2" presStyleIdx="1" presStyleCnt="5">
        <dgm:presLayoutVars>
          <dgm:chPref val="3"/>
        </dgm:presLayoutVars>
      </dgm:prSet>
      <dgm:spPr/>
    </dgm:pt>
    <dgm:pt modelId="{BD6289E7-920F-4182-A7B8-54EA920EEC47}" type="pres">
      <dgm:prSet presAssocID="{2D19297B-318B-4FAE-B554-4AF507D36400}" presName="level3hierChild" presStyleCnt="0"/>
      <dgm:spPr/>
    </dgm:pt>
    <dgm:pt modelId="{E1888131-5EF4-47D1-A197-07272089AC5F}" type="pres">
      <dgm:prSet presAssocID="{4BCC1796-9C43-42B9-90B9-8DF06CA44A53}" presName="conn2-1" presStyleLbl="parChTrans1D2" presStyleIdx="2" presStyleCnt="5"/>
      <dgm:spPr/>
    </dgm:pt>
    <dgm:pt modelId="{D15C791D-4D36-4C35-BA6F-FC170A9C60C7}" type="pres">
      <dgm:prSet presAssocID="{4BCC1796-9C43-42B9-90B9-8DF06CA44A53}" presName="connTx" presStyleLbl="parChTrans1D2" presStyleIdx="2" presStyleCnt="5"/>
      <dgm:spPr/>
    </dgm:pt>
    <dgm:pt modelId="{9CD0B5BA-2C08-4921-9B1D-810547F9973B}" type="pres">
      <dgm:prSet presAssocID="{6B1A8926-C1EC-4FD0-A266-01702D98D7A6}" presName="root2" presStyleCnt="0"/>
      <dgm:spPr/>
    </dgm:pt>
    <dgm:pt modelId="{4B7C5959-2A05-4583-A9F6-28108C9878F9}" type="pres">
      <dgm:prSet presAssocID="{6B1A8926-C1EC-4FD0-A266-01702D98D7A6}" presName="LevelTwoTextNode" presStyleLbl="node2" presStyleIdx="2" presStyleCnt="5">
        <dgm:presLayoutVars>
          <dgm:chPref val="3"/>
        </dgm:presLayoutVars>
      </dgm:prSet>
      <dgm:spPr/>
    </dgm:pt>
    <dgm:pt modelId="{033A15CF-E1AB-440A-B242-00D1660BA345}" type="pres">
      <dgm:prSet presAssocID="{6B1A8926-C1EC-4FD0-A266-01702D98D7A6}" presName="level3hierChild" presStyleCnt="0"/>
      <dgm:spPr/>
    </dgm:pt>
    <dgm:pt modelId="{72157130-8083-4557-B245-A47301C940E8}" type="pres">
      <dgm:prSet presAssocID="{8331D025-6EBC-407B-90AD-6748FDD9D706}" presName="conn2-1" presStyleLbl="parChTrans1D2" presStyleIdx="3" presStyleCnt="5"/>
      <dgm:spPr/>
    </dgm:pt>
    <dgm:pt modelId="{8FBC542A-3E82-4E79-A1C9-ED87F7114390}" type="pres">
      <dgm:prSet presAssocID="{8331D025-6EBC-407B-90AD-6748FDD9D706}" presName="connTx" presStyleLbl="parChTrans1D2" presStyleIdx="3" presStyleCnt="5"/>
      <dgm:spPr/>
    </dgm:pt>
    <dgm:pt modelId="{F7EC1764-7B46-4DC8-AF0B-452ECFD5F88C}" type="pres">
      <dgm:prSet presAssocID="{7C1376C7-650D-4599-BE51-BD0412A297E0}" presName="root2" presStyleCnt="0"/>
      <dgm:spPr/>
    </dgm:pt>
    <dgm:pt modelId="{D73E2989-C4AF-4FAF-8C07-938FC09E794D}" type="pres">
      <dgm:prSet presAssocID="{7C1376C7-650D-4599-BE51-BD0412A297E0}" presName="LevelTwoTextNode" presStyleLbl="node2" presStyleIdx="3" presStyleCnt="5">
        <dgm:presLayoutVars>
          <dgm:chPref val="3"/>
        </dgm:presLayoutVars>
      </dgm:prSet>
      <dgm:spPr/>
    </dgm:pt>
    <dgm:pt modelId="{A09A45B1-0065-47BE-8A7C-CD950929FC69}" type="pres">
      <dgm:prSet presAssocID="{7C1376C7-650D-4599-BE51-BD0412A297E0}" presName="level3hierChild" presStyleCnt="0"/>
      <dgm:spPr/>
    </dgm:pt>
    <dgm:pt modelId="{EFF8F562-C1E1-46F9-9CFE-F913F940095A}" type="pres">
      <dgm:prSet presAssocID="{AB9A8098-107D-4E61-AF80-5F18BD553830}" presName="conn2-1" presStyleLbl="parChTrans1D2" presStyleIdx="4" presStyleCnt="5"/>
      <dgm:spPr/>
    </dgm:pt>
    <dgm:pt modelId="{BCEA6E78-D142-4EE1-B48E-3A111C432F3C}" type="pres">
      <dgm:prSet presAssocID="{AB9A8098-107D-4E61-AF80-5F18BD553830}" presName="connTx" presStyleLbl="parChTrans1D2" presStyleIdx="4" presStyleCnt="5"/>
      <dgm:spPr/>
    </dgm:pt>
    <dgm:pt modelId="{551606E7-49EB-4CA7-AD1E-C0B51041CEE9}" type="pres">
      <dgm:prSet presAssocID="{BA4341AA-8A2C-4117-8079-5EB294738BB9}" presName="root2" presStyleCnt="0"/>
      <dgm:spPr/>
    </dgm:pt>
    <dgm:pt modelId="{28780869-F24F-40B8-99F9-4E33B98AE9DB}" type="pres">
      <dgm:prSet presAssocID="{BA4341AA-8A2C-4117-8079-5EB294738BB9}" presName="LevelTwoTextNode" presStyleLbl="node2" presStyleIdx="4" presStyleCnt="5">
        <dgm:presLayoutVars>
          <dgm:chPref val="3"/>
        </dgm:presLayoutVars>
      </dgm:prSet>
      <dgm:spPr/>
    </dgm:pt>
    <dgm:pt modelId="{2CA7AFAE-D7B7-4BC1-8EDD-C503C368E5B7}" type="pres">
      <dgm:prSet presAssocID="{BA4341AA-8A2C-4117-8079-5EB294738BB9}" presName="level3hierChild" presStyleCnt="0"/>
      <dgm:spPr/>
    </dgm:pt>
  </dgm:ptLst>
  <dgm:cxnLst>
    <dgm:cxn modelId="{358B0B02-84D3-4F3E-8E2F-D08708872651}" type="presOf" srcId="{8331D025-6EBC-407B-90AD-6748FDD9D706}" destId="{72157130-8083-4557-B245-A47301C940E8}" srcOrd="0" destOrd="0" presId="urn:microsoft.com/office/officeart/2005/8/layout/hierarchy2"/>
    <dgm:cxn modelId="{16C1DD03-D1EE-49C7-BF38-8AB55F057BDC}" srcId="{E326458B-E0D3-485B-BA5C-D0D45A461DCC}" destId="{401B564D-6B88-4CB7-8548-D5110B268A2A}" srcOrd="0" destOrd="0" parTransId="{FAE37F6C-EF50-4742-8105-6A6DD90133DD}" sibTransId="{45A618E3-48A8-4CA9-AFCB-12206D27F73D}"/>
    <dgm:cxn modelId="{59FAF805-BCA9-48A6-8BD5-4B9D22EDEAE2}" srcId="{F7CD81B1-E44C-4B15-A56B-A6FF31593428}" destId="{E326458B-E0D3-485B-BA5C-D0D45A461DCC}" srcOrd="0" destOrd="0" parTransId="{C5AF7678-3EB6-4E52-A513-91BA7CFF03DA}" sibTransId="{B8C5B196-0828-4311-91C9-4859D01B9711}"/>
    <dgm:cxn modelId="{82B93916-7C21-49E0-AFC1-E06751390783}" type="presOf" srcId="{F7CD81B1-E44C-4B15-A56B-A6FF31593428}" destId="{5B306FBE-E81F-4BC9-B449-BC17018EC8E5}" srcOrd="0" destOrd="0" presId="urn:microsoft.com/office/officeart/2005/8/layout/hierarchy2"/>
    <dgm:cxn modelId="{08AD211E-4DC2-46BB-8297-2C55D7E9B525}" type="presOf" srcId="{4BCC1796-9C43-42B9-90B9-8DF06CA44A53}" destId="{D15C791D-4D36-4C35-BA6F-FC170A9C60C7}" srcOrd="1" destOrd="0" presId="urn:microsoft.com/office/officeart/2005/8/layout/hierarchy2"/>
    <dgm:cxn modelId="{BF611326-363E-4EBA-8244-20141D5EE07C}" srcId="{E326458B-E0D3-485B-BA5C-D0D45A461DCC}" destId="{2D19297B-318B-4FAE-B554-4AF507D36400}" srcOrd="1" destOrd="0" parTransId="{26E482FB-F863-4D98-80FE-FF9DA60DDB4A}" sibTransId="{EB5FA25D-47CA-4758-A165-8CF9DE66C799}"/>
    <dgm:cxn modelId="{7A53B72D-8099-4EA5-9D7E-297322FE7A94}" type="presOf" srcId="{AB9A8098-107D-4E61-AF80-5F18BD553830}" destId="{BCEA6E78-D142-4EE1-B48E-3A111C432F3C}" srcOrd="1" destOrd="0" presId="urn:microsoft.com/office/officeart/2005/8/layout/hierarchy2"/>
    <dgm:cxn modelId="{0F388437-668C-43B7-8F94-2C1458E92839}" type="presOf" srcId="{26E482FB-F863-4D98-80FE-FF9DA60DDB4A}" destId="{62B29E70-2C62-4F23-9736-1861C9A71CAF}" srcOrd="0" destOrd="0" presId="urn:microsoft.com/office/officeart/2005/8/layout/hierarchy2"/>
    <dgm:cxn modelId="{0605F55E-7CFD-420D-8F79-2A9F3EB41774}" srcId="{E326458B-E0D3-485B-BA5C-D0D45A461DCC}" destId="{6B1A8926-C1EC-4FD0-A266-01702D98D7A6}" srcOrd="2" destOrd="0" parTransId="{4BCC1796-9C43-42B9-90B9-8DF06CA44A53}" sibTransId="{32F8A82C-2666-4478-A33C-F3D3F7BB4686}"/>
    <dgm:cxn modelId="{B8B39962-331A-4ABA-9287-3BE8FE721972}" srcId="{E326458B-E0D3-485B-BA5C-D0D45A461DCC}" destId="{BA4341AA-8A2C-4117-8079-5EB294738BB9}" srcOrd="4" destOrd="0" parTransId="{AB9A8098-107D-4E61-AF80-5F18BD553830}" sibTransId="{F5BA5B80-A21E-4C92-A5CD-57284A2CE7DE}"/>
    <dgm:cxn modelId="{CD227C69-65F7-466E-B736-DBD8237B05DE}" type="presOf" srcId="{BA4341AA-8A2C-4117-8079-5EB294738BB9}" destId="{28780869-F24F-40B8-99F9-4E33B98AE9DB}" srcOrd="0" destOrd="0" presId="urn:microsoft.com/office/officeart/2005/8/layout/hierarchy2"/>
    <dgm:cxn modelId="{E64BB96C-60AC-497E-A97A-3047BC851480}" type="presOf" srcId="{26E482FB-F863-4D98-80FE-FF9DA60DDB4A}" destId="{5AD9932F-EEE6-440D-8FEB-9BEC761D7C6C}" srcOrd="1" destOrd="0" presId="urn:microsoft.com/office/officeart/2005/8/layout/hierarchy2"/>
    <dgm:cxn modelId="{2243CE6C-FB6B-4B3B-BD76-7D764378D9DA}" type="presOf" srcId="{7C1376C7-650D-4599-BE51-BD0412A297E0}" destId="{D73E2989-C4AF-4FAF-8C07-938FC09E794D}" srcOrd="0" destOrd="0" presId="urn:microsoft.com/office/officeart/2005/8/layout/hierarchy2"/>
    <dgm:cxn modelId="{7F333A71-DD7A-4E51-AD43-DE932E8FDF3B}" type="presOf" srcId="{FAE37F6C-EF50-4742-8105-6A6DD90133DD}" destId="{4E546864-C070-4DBF-857A-6D9CE0BE19DB}" srcOrd="1" destOrd="0" presId="urn:microsoft.com/office/officeart/2005/8/layout/hierarchy2"/>
    <dgm:cxn modelId="{5838157D-FD61-4D2C-A892-D3D0B3128F0D}" srcId="{E326458B-E0D3-485B-BA5C-D0D45A461DCC}" destId="{7C1376C7-650D-4599-BE51-BD0412A297E0}" srcOrd="3" destOrd="0" parTransId="{8331D025-6EBC-407B-90AD-6748FDD9D706}" sibTransId="{510791BE-3410-4AD7-8325-5CA7A7A7B253}"/>
    <dgm:cxn modelId="{2AAD9CA6-3C18-43DD-870D-EC331F284021}" type="presOf" srcId="{FAE37F6C-EF50-4742-8105-6A6DD90133DD}" destId="{F55010D8-6155-4DA8-8822-BB2A52E28242}" srcOrd="0" destOrd="0" presId="urn:microsoft.com/office/officeart/2005/8/layout/hierarchy2"/>
    <dgm:cxn modelId="{9DCC86C7-1F68-4D55-A0FB-DB18FFD4497B}" type="presOf" srcId="{E326458B-E0D3-485B-BA5C-D0D45A461DCC}" destId="{E6D7084A-B27A-4487-9CB8-5D6DC2A7A4A7}" srcOrd="0" destOrd="0" presId="urn:microsoft.com/office/officeart/2005/8/layout/hierarchy2"/>
    <dgm:cxn modelId="{8A07B8CA-5076-4412-9D6A-DBED429BA266}" type="presOf" srcId="{AB9A8098-107D-4E61-AF80-5F18BD553830}" destId="{EFF8F562-C1E1-46F9-9CFE-F913F940095A}" srcOrd="0" destOrd="0" presId="urn:microsoft.com/office/officeart/2005/8/layout/hierarchy2"/>
    <dgm:cxn modelId="{023FBACC-B505-4940-AA4F-39066AAE51C8}" type="presOf" srcId="{401B564D-6B88-4CB7-8548-D5110B268A2A}" destId="{C8234A25-1C13-4A08-9386-334FF8BDF886}" srcOrd="0" destOrd="0" presId="urn:microsoft.com/office/officeart/2005/8/layout/hierarchy2"/>
    <dgm:cxn modelId="{2A5B10D1-F21D-467A-B1F3-331EA09891F1}" type="presOf" srcId="{6B1A8926-C1EC-4FD0-A266-01702D98D7A6}" destId="{4B7C5959-2A05-4583-A9F6-28108C9878F9}" srcOrd="0" destOrd="0" presId="urn:microsoft.com/office/officeart/2005/8/layout/hierarchy2"/>
    <dgm:cxn modelId="{53012EDE-387D-4F25-9091-1A6382BC33EA}" type="presOf" srcId="{4BCC1796-9C43-42B9-90B9-8DF06CA44A53}" destId="{E1888131-5EF4-47D1-A197-07272089AC5F}" srcOrd="0" destOrd="0" presId="urn:microsoft.com/office/officeart/2005/8/layout/hierarchy2"/>
    <dgm:cxn modelId="{704CDAEA-2C55-4813-BD84-6FCC18A96C48}" type="presOf" srcId="{2D19297B-318B-4FAE-B554-4AF507D36400}" destId="{CD7CE4DE-BAE8-4FC0-892F-9EBC0F5F2A55}" srcOrd="0" destOrd="0" presId="urn:microsoft.com/office/officeart/2005/8/layout/hierarchy2"/>
    <dgm:cxn modelId="{3E1524F4-FC23-4CA2-BD1E-FD0B825D45AA}" type="presOf" srcId="{8331D025-6EBC-407B-90AD-6748FDD9D706}" destId="{8FBC542A-3E82-4E79-A1C9-ED87F7114390}" srcOrd="1" destOrd="0" presId="urn:microsoft.com/office/officeart/2005/8/layout/hierarchy2"/>
    <dgm:cxn modelId="{E23E63F5-28CF-4122-80CF-DED91C8DCC55}" type="presParOf" srcId="{5B306FBE-E81F-4BC9-B449-BC17018EC8E5}" destId="{D7A19449-FB3F-4D67-8976-9110C4A2E0FE}" srcOrd="0" destOrd="0" presId="urn:microsoft.com/office/officeart/2005/8/layout/hierarchy2"/>
    <dgm:cxn modelId="{F4894ED3-9EC1-47F9-828C-542E59D48730}" type="presParOf" srcId="{D7A19449-FB3F-4D67-8976-9110C4A2E0FE}" destId="{E6D7084A-B27A-4487-9CB8-5D6DC2A7A4A7}" srcOrd="0" destOrd="0" presId="urn:microsoft.com/office/officeart/2005/8/layout/hierarchy2"/>
    <dgm:cxn modelId="{A4B2F0DA-7BF8-43F8-9770-93C523A09711}" type="presParOf" srcId="{D7A19449-FB3F-4D67-8976-9110C4A2E0FE}" destId="{A8BE9D32-842E-4209-95D4-D47CBB03E12D}" srcOrd="1" destOrd="0" presId="urn:microsoft.com/office/officeart/2005/8/layout/hierarchy2"/>
    <dgm:cxn modelId="{E1A3161E-1E03-4D9D-A718-F925FB3C2AF6}" type="presParOf" srcId="{A8BE9D32-842E-4209-95D4-D47CBB03E12D}" destId="{F55010D8-6155-4DA8-8822-BB2A52E28242}" srcOrd="0" destOrd="0" presId="urn:microsoft.com/office/officeart/2005/8/layout/hierarchy2"/>
    <dgm:cxn modelId="{4690CB35-5CD4-4BCA-9CA6-9DEAE145CAE8}" type="presParOf" srcId="{F55010D8-6155-4DA8-8822-BB2A52E28242}" destId="{4E546864-C070-4DBF-857A-6D9CE0BE19DB}" srcOrd="0" destOrd="0" presId="urn:microsoft.com/office/officeart/2005/8/layout/hierarchy2"/>
    <dgm:cxn modelId="{8BFFC68E-CA48-447B-9ABB-CD363A5A6DF3}" type="presParOf" srcId="{A8BE9D32-842E-4209-95D4-D47CBB03E12D}" destId="{E268CB37-265F-43F7-A2B2-AA5D2FF0C797}" srcOrd="1" destOrd="0" presId="urn:microsoft.com/office/officeart/2005/8/layout/hierarchy2"/>
    <dgm:cxn modelId="{D31B4525-6D3C-4FF9-B79D-0018B937AEE9}" type="presParOf" srcId="{E268CB37-265F-43F7-A2B2-AA5D2FF0C797}" destId="{C8234A25-1C13-4A08-9386-334FF8BDF886}" srcOrd="0" destOrd="0" presId="urn:microsoft.com/office/officeart/2005/8/layout/hierarchy2"/>
    <dgm:cxn modelId="{038A5AC1-60F6-4F2A-B321-9711A27CE2EA}" type="presParOf" srcId="{E268CB37-265F-43F7-A2B2-AA5D2FF0C797}" destId="{ECF49139-606D-43DE-B5B1-F408EE618FBE}" srcOrd="1" destOrd="0" presId="urn:microsoft.com/office/officeart/2005/8/layout/hierarchy2"/>
    <dgm:cxn modelId="{19CAA8F2-4261-44AA-AF46-34AE4F0C7B58}" type="presParOf" srcId="{A8BE9D32-842E-4209-95D4-D47CBB03E12D}" destId="{62B29E70-2C62-4F23-9736-1861C9A71CAF}" srcOrd="2" destOrd="0" presId="urn:microsoft.com/office/officeart/2005/8/layout/hierarchy2"/>
    <dgm:cxn modelId="{A2670C05-1F46-4E0D-A3E8-B2159A4663E1}" type="presParOf" srcId="{62B29E70-2C62-4F23-9736-1861C9A71CAF}" destId="{5AD9932F-EEE6-440D-8FEB-9BEC761D7C6C}" srcOrd="0" destOrd="0" presId="urn:microsoft.com/office/officeart/2005/8/layout/hierarchy2"/>
    <dgm:cxn modelId="{583F95EE-8198-4BF2-8E6B-6E93FF7C363B}" type="presParOf" srcId="{A8BE9D32-842E-4209-95D4-D47CBB03E12D}" destId="{19529835-C805-44BE-8093-FC5582EDB0E5}" srcOrd="3" destOrd="0" presId="urn:microsoft.com/office/officeart/2005/8/layout/hierarchy2"/>
    <dgm:cxn modelId="{AB433FC7-A574-4470-AB6C-54B0E6886B88}" type="presParOf" srcId="{19529835-C805-44BE-8093-FC5582EDB0E5}" destId="{CD7CE4DE-BAE8-4FC0-892F-9EBC0F5F2A55}" srcOrd="0" destOrd="0" presId="urn:microsoft.com/office/officeart/2005/8/layout/hierarchy2"/>
    <dgm:cxn modelId="{1C4FC9F3-229A-4FAD-802D-37B8ED8AE2CD}" type="presParOf" srcId="{19529835-C805-44BE-8093-FC5582EDB0E5}" destId="{BD6289E7-920F-4182-A7B8-54EA920EEC47}" srcOrd="1" destOrd="0" presId="urn:microsoft.com/office/officeart/2005/8/layout/hierarchy2"/>
    <dgm:cxn modelId="{55951294-CC62-453C-BF4C-B1F5FC8494B2}" type="presParOf" srcId="{A8BE9D32-842E-4209-95D4-D47CBB03E12D}" destId="{E1888131-5EF4-47D1-A197-07272089AC5F}" srcOrd="4" destOrd="0" presId="urn:microsoft.com/office/officeart/2005/8/layout/hierarchy2"/>
    <dgm:cxn modelId="{A9CCAFB8-46EE-438E-BB76-233B9579B743}" type="presParOf" srcId="{E1888131-5EF4-47D1-A197-07272089AC5F}" destId="{D15C791D-4D36-4C35-BA6F-FC170A9C60C7}" srcOrd="0" destOrd="0" presId="urn:microsoft.com/office/officeart/2005/8/layout/hierarchy2"/>
    <dgm:cxn modelId="{BB9A8719-786C-4F59-B8FB-8AFAEF3BA7CF}" type="presParOf" srcId="{A8BE9D32-842E-4209-95D4-D47CBB03E12D}" destId="{9CD0B5BA-2C08-4921-9B1D-810547F9973B}" srcOrd="5" destOrd="0" presId="urn:microsoft.com/office/officeart/2005/8/layout/hierarchy2"/>
    <dgm:cxn modelId="{51BC0C62-1B63-483F-906B-63337011ACE9}" type="presParOf" srcId="{9CD0B5BA-2C08-4921-9B1D-810547F9973B}" destId="{4B7C5959-2A05-4583-A9F6-28108C9878F9}" srcOrd="0" destOrd="0" presId="urn:microsoft.com/office/officeart/2005/8/layout/hierarchy2"/>
    <dgm:cxn modelId="{BEC10419-0537-4B54-808C-203C4E3EFA02}" type="presParOf" srcId="{9CD0B5BA-2C08-4921-9B1D-810547F9973B}" destId="{033A15CF-E1AB-440A-B242-00D1660BA345}" srcOrd="1" destOrd="0" presId="urn:microsoft.com/office/officeart/2005/8/layout/hierarchy2"/>
    <dgm:cxn modelId="{7121E7B0-2C50-4E23-A20B-787F9DE98807}" type="presParOf" srcId="{A8BE9D32-842E-4209-95D4-D47CBB03E12D}" destId="{72157130-8083-4557-B245-A47301C940E8}" srcOrd="6" destOrd="0" presId="urn:microsoft.com/office/officeart/2005/8/layout/hierarchy2"/>
    <dgm:cxn modelId="{61D7A18C-ACFD-4A6A-98F7-271A5B196517}" type="presParOf" srcId="{72157130-8083-4557-B245-A47301C940E8}" destId="{8FBC542A-3E82-4E79-A1C9-ED87F7114390}" srcOrd="0" destOrd="0" presId="urn:microsoft.com/office/officeart/2005/8/layout/hierarchy2"/>
    <dgm:cxn modelId="{DD97E101-DD58-4E49-89B7-F230B99CFDA6}" type="presParOf" srcId="{A8BE9D32-842E-4209-95D4-D47CBB03E12D}" destId="{F7EC1764-7B46-4DC8-AF0B-452ECFD5F88C}" srcOrd="7" destOrd="0" presId="urn:microsoft.com/office/officeart/2005/8/layout/hierarchy2"/>
    <dgm:cxn modelId="{7D58D008-526B-4358-B195-8AC2A8CE87F1}" type="presParOf" srcId="{F7EC1764-7B46-4DC8-AF0B-452ECFD5F88C}" destId="{D73E2989-C4AF-4FAF-8C07-938FC09E794D}" srcOrd="0" destOrd="0" presId="urn:microsoft.com/office/officeart/2005/8/layout/hierarchy2"/>
    <dgm:cxn modelId="{E9E1A6A9-CDFE-41A0-AAE3-2407099BEDEA}" type="presParOf" srcId="{F7EC1764-7B46-4DC8-AF0B-452ECFD5F88C}" destId="{A09A45B1-0065-47BE-8A7C-CD950929FC69}" srcOrd="1" destOrd="0" presId="urn:microsoft.com/office/officeart/2005/8/layout/hierarchy2"/>
    <dgm:cxn modelId="{84ECBA3F-7EDF-48AD-9434-03E7FB8F7FEF}" type="presParOf" srcId="{A8BE9D32-842E-4209-95D4-D47CBB03E12D}" destId="{EFF8F562-C1E1-46F9-9CFE-F913F940095A}" srcOrd="8" destOrd="0" presId="urn:microsoft.com/office/officeart/2005/8/layout/hierarchy2"/>
    <dgm:cxn modelId="{418479A7-DE49-4222-8D74-CFD244D38421}" type="presParOf" srcId="{EFF8F562-C1E1-46F9-9CFE-F913F940095A}" destId="{BCEA6E78-D142-4EE1-B48E-3A111C432F3C}" srcOrd="0" destOrd="0" presId="urn:microsoft.com/office/officeart/2005/8/layout/hierarchy2"/>
    <dgm:cxn modelId="{AA51D753-9839-4171-BB93-8D099F2B4BB9}" type="presParOf" srcId="{A8BE9D32-842E-4209-95D4-D47CBB03E12D}" destId="{551606E7-49EB-4CA7-AD1E-C0B51041CEE9}" srcOrd="9" destOrd="0" presId="urn:microsoft.com/office/officeart/2005/8/layout/hierarchy2"/>
    <dgm:cxn modelId="{BFB47D08-4A14-418A-A889-EE6B0E8573C2}" type="presParOf" srcId="{551606E7-49EB-4CA7-AD1E-C0B51041CEE9}" destId="{28780869-F24F-40B8-99F9-4E33B98AE9DB}" srcOrd="0" destOrd="0" presId="urn:microsoft.com/office/officeart/2005/8/layout/hierarchy2"/>
    <dgm:cxn modelId="{761DC08A-8F05-4953-91D3-D20E674A0665}" type="presParOf" srcId="{551606E7-49EB-4CA7-AD1E-C0B51041CEE9}" destId="{2CA7AFAE-D7B7-4BC1-8EDD-C503C368E5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CD81B1-E44C-4B15-A56B-A6FF31593428}"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E326458B-E0D3-485B-BA5C-D0D45A461DCC}">
      <dgm:prSet phldrT="[Texto]"/>
      <dgm:spPr/>
      <dgm:t>
        <a:bodyPr/>
        <a:lstStyle/>
        <a:p>
          <a:r>
            <a:rPr lang="es-ES" b="1" dirty="0" err="1"/>
            <a:t>Emotional</a:t>
          </a:r>
          <a:r>
            <a:rPr lang="es-ES" b="1" dirty="0"/>
            <a:t> </a:t>
          </a:r>
          <a:r>
            <a:rPr lang="es-ES" b="1" dirty="0" err="1"/>
            <a:t>Quotient</a:t>
          </a:r>
          <a:r>
            <a:rPr lang="es-ES" b="1" dirty="0"/>
            <a:t> (EQ-i)</a:t>
          </a:r>
        </a:p>
      </dgm:t>
    </dgm:pt>
    <dgm:pt modelId="{C5AF7678-3EB6-4E52-A513-91BA7CFF03DA}" type="parTrans" cxnId="{59FAF805-BCA9-48A6-8BD5-4B9D22EDEAE2}">
      <dgm:prSet/>
      <dgm:spPr/>
      <dgm:t>
        <a:bodyPr/>
        <a:lstStyle/>
        <a:p>
          <a:endParaRPr lang="es-ES"/>
        </a:p>
      </dgm:t>
    </dgm:pt>
    <dgm:pt modelId="{B8C5B196-0828-4311-91C9-4859D01B9711}" type="sibTrans" cxnId="{59FAF805-BCA9-48A6-8BD5-4B9D22EDEAE2}">
      <dgm:prSet/>
      <dgm:spPr/>
      <dgm:t>
        <a:bodyPr/>
        <a:lstStyle/>
        <a:p>
          <a:endParaRPr lang="es-ES"/>
        </a:p>
      </dgm:t>
    </dgm:pt>
    <dgm:pt modelId="{401B564D-6B88-4CB7-8548-D5110B268A2A}">
      <dgm:prSet phldrT="[Texto]"/>
      <dgm:spPr/>
      <dgm:t>
        <a:bodyPr/>
        <a:lstStyle/>
        <a:p>
          <a:r>
            <a:rPr lang="es-ES" b="1"/>
            <a:t> </a:t>
          </a:r>
          <a:r>
            <a:rPr lang="es-ES" b="0"/>
            <a:t>Self -perception.</a:t>
          </a:r>
          <a:endParaRPr lang="es-ES" b="0" dirty="0"/>
        </a:p>
      </dgm:t>
    </dgm:pt>
    <dgm:pt modelId="{FAE37F6C-EF50-4742-8105-6A6DD90133DD}" type="parTrans" cxnId="{16C1DD03-D1EE-49C7-BF38-8AB55F057BDC}">
      <dgm:prSet/>
      <dgm:spPr/>
      <dgm:t>
        <a:bodyPr/>
        <a:lstStyle/>
        <a:p>
          <a:endParaRPr lang="es-ES"/>
        </a:p>
      </dgm:t>
    </dgm:pt>
    <dgm:pt modelId="{45A618E3-48A8-4CA9-AFCB-12206D27F73D}" type="sibTrans" cxnId="{16C1DD03-D1EE-49C7-BF38-8AB55F057BDC}">
      <dgm:prSet/>
      <dgm:spPr/>
      <dgm:t>
        <a:bodyPr/>
        <a:lstStyle/>
        <a:p>
          <a:endParaRPr lang="es-ES"/>
        </a:p>
      </dgm:t>
    </dgm:pt>
    <dgm:pt modelId="{2D19297B-318B-4FAE-B554-4AF507D36400}">
      <dgm:prSet phldrT="[Texto]"/>
      <dgm:spPr/>
      <dgm:t>
        <a:bodyPr/>
        <a:lstStyle/>
        <a:p>
          <a:r>
            <a:rPr lang="es-ES" b="1"/>
            <a:t> </a:t>
          </a:r>
          <a:r>
            <a:rPr lang="es-ES" b="0"/>
            <a:t>Self-expression.</a:t>
          </a:r>
          <a:endParaRPr lang="es-ES" b="0" dirty="0"/>
        </a:p>
      </dgm:t>
    </dgm:pt>
    <dgm:pt modelId="{26E482FB-F863-4D98-80FE-FF9DA60DDB4A}" type="parTrans" cxnId="{BF611326-363E-4EBA-8244-20141D5EE07C}">
      <dgm:prSet/>
      <dgm:spPr/>
      <dgm:t>
        <a:bodyPr/>
        <a:lstStyle/>
        <a:p>
          <a:endParaRPr lang="es-ES"/>
        </a:p>
      </dgm:t>
    </dgm:pt>
    <dgm:pt modelId="{EB5FA25D-47CA-4758-A165-8CF9DE66C799}" type="sibTrans" cxnId="{BF611326-363E-4EBA-8244-20141D5EE07C}">
      <dgm:prSet/>
      <dgm:spPr/>
      <dgm:t>
        <a:bodyPr/>
        <a:lstStyle/>
        <a:p>
          <a:endParaRPr lang="es-ES"/>
        </a:p>
      </dgm:t>
    </dgm:pt>
    <dgm:pt modelId="{6B1A8926-C1EC-4FD0-A266-01702D98D7A6}">
      <dgm:prSet phldrT="[Texto]"/>
      <dgm:spPr>
        <a:solidFill>
          <a:srgbClr val="00B050"/>
        </a:solidFill>
      </dgm:spPr>
      <dgm:t>
        <a:bodyPr/>
        <a:lstStyle/>
        <a:p>
          <a:r>
            <a:rPr lang="es-ES" b="1" dirty="0"/>
            <a:t> Interpersonal </a:t>
          </a:r>
          <a:r>
            <a:rPr lang="es-ES" b="1" dirty="0" err="1"/>
            <a:t>Component</a:t>
          </a:r>
          <a:r>
            <a:rPr lang="es-ES" b="1" dirty="0"/>
            <a:t>.</a:t>
          </a:r>
        </a:p>
      </dgm:t>
    </dgm:pt>
    <dgm:pt modelId="{4BCC1796-9C43-42B9-90B9-8DF06CA44A53}" type="parTrans" cxnId="{0605F55E-7CFD-420D-8F79-2A9F3EB41774}">
      <dgm:prSet/>
      <dgm:spPr/>
      <dgm:t>
        <a:bodyPr/>
        <a:lstStyle/>
        <a:p>
          <a:endParaRPr lang="es-ES"/>
        </a:p>
      </dgm:t>
    </dgm:pt>
    <dgm:pt modelId="{32F8A82C-2666-4478-A33C-F3D3F7BB4686}" type="sibTrans" cxnId="{0605F55E-7CFD-420D-8F79-2A9F3EB41774}">
      <dgm:prSet/>
      <dgm:spPr/>
      <dgm:t>
        <a:bodyPr/>
        <a:lstStyle/>
        <a:p>
          <a:endParaRPr lang="es-ES"/>
        </a:p>
      </dgm:t>
    </dgm:pt>
    <dgm:pt modelId="{7C1376C7-650D-4599-BE51-BD0412A297E0}">
      <dgm:prSet phldrT="[Texto]"/>
      <dgm:spPr/>
      <dgm:t>
        <a:bodyPr/>
        <a:lstStyle/>
        <a:p>
          <a:r>
            <a:rPr lang="es-ES" b="1"/>
            <a:t> </a:t>
          </a:r>
          <a:r>
            <a:rPr lang="es-ES" b="0"/>
            <a:t>Decision making.</a:t>
          </a:r>
          <a:endParaRPr lang="es-ES" b="0" dirty="0"/>
        </a:p>
      </dgm:t>
    </dgm:pt>
    <dgm:pt modelId="{8331D025-6EBC-407B-90AD-6748FDD9D706}" type="parTrans" cxnId="{5838157D-FD61-4D2C-A892-D3D0B3128F0D}">
      <dgm:prSet/>
      <dgm:spPr/>
      <dgm:t>
        <a:bodyPr/>
        <a:lstStyle/>
        <a:p>
          <a:endParaRPr lang="es-ES"/>
        </a:p>
      </dgm:t>
    </dgm:pt>
    <dgm:pt modelId="{510791BE-3410-4AD7-8325-5CA7A7A7B253}" type="sibTrans" cxnId="{5838157D-FD61-4D2C-A892-D3D0B3128F0D}">
      <dgm:prSet/>
      <dgm:spPr/>
      <dgm:t>
        <a:bodyPr/>
        <a:lstStyle/>
        <a:p>
          <a:endParaRPr lang="es-ES"/>
        </a:p>
      </dgm:t>
    </dgm:pt>
    <dgm:pt modelId="{BA4341AA-8A2C-4117-8079-5EB294738BB9}">
      <dgm:prSet phldrT="[Texto]"/>
      <dgm:spPr/>
      <dgm:t>
        <a:bodyPr/>
        <a:lstStyle/>
        <a:p>
          <a:r>
            <a:rPr lang="es-ES" b="1"/>
            <a:t>  </a:t>
          </a:r>
          <a:r>
            <a:rPr lang="es-ES" b="0"/>
            <a:t>Stress management.</a:t>
          </a:r>
          <a:endParaRPr lang="es-ES" b="0" dirty="0"/>
        </a:p>
      </dgm:t>
    </dgm:pt>
    <dgm:pt modelId="{AB9A8098-107D-4E61-AF80-5F18BD553830}" type="parTrans" cxnId="{B8B39962-331A-4ABA-9287-3BE8FE721972}">
      <dgm:prSet/>
      <dgm:spPr/>
      <dgm:t>
        <a:bodyPr/>
        <a:lstStyle/>
        <a:p>
          <a:endParaRPr lang="es-ES"/>
        </a:p>
      </dgm:t>
    </dgm:pt>
    <dgm:pt modelId="{F5BA5B80-A21E-4C92-A5CD-57284A2CE7DE}" type="sibTrans" cxnId="{B8B39962-331A-4ABA-9287-3BE8FE721972}">
      <dgm:prSet/>
      <dgm:spPr/>
      <dgm:t>
        <a:bodyPr/>
        <a:lstStyle/>
        <a:p>
          <a:endParaRPr lang="es-ES"/>
        </a:p>
      </dgm:t>
    </dgm:pt>
    <dgm:pt modelId="{5B306FBE-E81F-4BC9-B449-BC17018EC8E5}" type="pres">
      <dgm:prSet presAssocID="{F7CD81B1-E44C-4B15-A56B-A6FF31593428}" presName="diagram" presStyleCnt="0">
        <dgm:presLayoutVars>
          <dgm:chPref val="1"/>
          <dgm:dir/>
          <dgm:animOne val="branch"/>
          <dgm:animLvl val="lvl"/>
          <dgm:resizeHandles val="exact"/>
        </dgm:presLayoutVars>
      </dgm:prSet>
      <dgm:spPr/>
    </dgm:pt>
    <dgm:pt modelId="{D7A19449-FB3F-4D67-8976-9110C4A2E0FE}" type="pres">
      <dgm:prSet presAssocID="{E326458B-E0D3-485B-BA5C-D0D45A461DCC}" presName="root1" presStyleCnt="0"/>
      <dgm:spPr/>
    </dgm:pt>
    <dgm:pt modelId="{E6D7084A-B27A-4487-9CB8-5D6DC2A7A4A7}" type="pres">
      <dgm:prSet presAssocID="{E326458B-E0D3-485B-BA5C-D0D45A461DCC}" presName="LevelOneTextNode" presStyleLbl="node0" presStyleIdx="0" presStyleCnt="1">
        <dgm:presLayoutVars>
          <dgm:chPref val="3"/>
        </dgm:presLayoutVars>
      </dgm:prSet>
      <dgm:spPr/>
    </dgm:pt>
    <dgm:pt modelId="{A8BE9D32-842E-4209-95D4-D47CBB03E12D}" type="pres">
      <dgm:prSet presAssocID="{E326458B-E0D3-485B-BA5C-D0D45A461DCC}" presName="level2hierChild" presStyleCnt="0"/>
      <dgm:spPr/>
    </dgm:pt>
    <dgm:pt modelId="{F55010D8-6155-4DA8-8822-BB2A52E28242}" type="pres">
      <dgm:prSet presAssocID="{FAE37F6C-EF50-4742-8105-6A6DD90133DD}" presName="conn2-1" presStyleLbl="parChTrans1D2" presStyleIdx="0" presStyleCnt="5"/>
      <dgm:spPr/>
    </dgm:pt>
    <dgm:pt modelId="{4E546864-C070-4DBF-857A-6D9CE0BE19DB}" type="pres">
      <dgm:prSet presAssocID="{FAE37F6C-EF50-4742-8105-6A6DD90133DD}" presName="connTx" presStyleLbl="parChTrans1D2" presStyleIdx="0" presStyleCnt="5"/>
      <dgm:spPr/>
    </dgm:pt>
    <dgm:pt modelId="{E268CB37-265F-43F7-A2B2-AA5D2FF0C797}" type="pres">
      <dgm:prSet presAssocID="{401B564D-6B88-4CB7-8548-D5110B268A2A}" presName="root2" presStyleCnt="0"/>
      <dgm:spPr/>
    </dgm:pt>
    <dgm:pt modelId="{C8234A25-1C13-4A08-9386-334FF8BDF886}" type="pres">
      <dgm:prSet presAssocID="{401B564D-6B88-4CB7-8548-D5110B268A2A}" presName="LevelTwoTextNode" presStyleLbl="node2" presStyleIdx="0" presStyleCnt="5">
        <dgm:presLayoutVars>
          <dgm:chPref val="3"/>
        </dgm:presLayoutVars>
      </dgm:prSet>
      <dgm:spPr/>
    </dgm:pt>
    <dgm:pt modelId="{ECF49139-606D-43DE-B5B1-F408EE618FBE}" type="pres">
      <dgm:prSet presAssocID="{401B564D-6B88-4CB7-8548-D5110B268A2A}" presName="level3hierChild" presStyleCnt="0"/>
      <dgm:spPr/>
    </dgm:pt>
    <dgm:pt modelId="{62B29E70-2C62-4F23-9736-1861C9A71CAF}" type="pres">
      <dgm:prSet presAssocID="{26E482FB-F863-4D98-80FE-FF9DA60DDB4A}" presName="conn2-1" presStyleLbl="parChTrans1D2" presStyleIdx="1" presStyleCnt="5"/>
      <dgm:spPr/>
    </dgm:pt>
    <dgm:pt modelId="{5AD9932F-EEE6-440D-8FEB-9BEC761D7C6C}" type="pres">
      <dgm:prSet presAssocID="{26E482FB-F863-4D98-80FE-FF9DA60DDB4A}" presName="connTx" presStyleLbl="parChTrans1D2" presStyleIdx="1" presStyleCnt="5"/>
      <dgm:spPr/>
    </dgm:pt>
    <dgm:pt modelId="{19529835-C805-44BE-8093-FC5582EDB0E5}" type="pres">
      <dgm:prSet presAssocID="{2D19297B-318B-4FAE-B554-4AF507D36400}" presName="root2" presStyleCnt="0"/>
      <dgm:spPr/>
    </dgm:pt>
    <dgm:pt modelId="{CD7CE4DE-BAE8-4FC0-892F-9EBC0F5F2A55}" type="pres">
      <dgm:prSet presAssocID="{2D19297B-318B-4FAE-B554-4AF507D36400}" presName="LevelTwoTextNode" presStyleLbl="node2" presStyleIdx="1" presStyleCnt="5">
        <dgm:presLayoutVars>
          <dgm:chPref val="3"/>
        </dgm:presLayoutVars>
      </dgm:prSet>
      <dgm:spPr/>
    </dgm:pt>
    <dgm:pt modelId="{BD6289E7-920F-4182-A7B8-54EA920EEC47}" type="pres">
      <dgm:prSet presAssocID="{2D19297B-318B-4FAE-B554-4AF507D36400}" presName="level3hierChild" presStyleCnt="0"/>
      <dgm:spPr/>
    </dgm:pt>
    <dgm:pt modelId="{E1888131-5EF4-47D1-A197-07272089AC5F}" type="pres">
      <dgm:prSet presAssocID="{4BCC1796-9C43-42B9-90B9-8DF06CA44A53}" presName="conn2-1" presStyleLbl="parChTrans1D2" presStyleIdx="2" presStyleCnt="5"/>
      <dgm:spPr/>
    </dgm:pt>
    <dgm:pt modelId="{D15C791D-4D36-4C35-BA6F-FC170A9C60C7}" type="pres">
      <dgm:prSet presAssocID="{4BCC1796-9C43-42B9-90B9-8DF06CA44A53}" presName="connTx" presStyleLbl="parChTrans1D2" presStyleIdx="2" presStyleCnt="5"/>
      <dgm:spPr/>
    </dgm:pt>
    <dgm:pt modelId="{9CD0B5BA-2C08-4921-9B1D-810547F9973B}" type="pres">
      <dgm:prSet presAssocID="{6B1A8926-C1EC-4FD0-A266-01702D98D7A6}" presName="root2" presStyleCnt="0"/>
      <dgm:spPr/>
    </dgm:pt>
    <dgm:pt modelId="{4B7C5959-2A05-4583-A9F6-28108C9878F9}" type="pres">
      <dgm:prSet presAssocID="{6B1A8926-C1EC-4FD0-A266-01702D98D7A6}" presName="LevelTwoTextNode" presStyleLbl="node2" presStyleIdx="2" presStyleCnt="5">
        <dgm:presLayoutVars>
          <dgm:chPref val="3"/>
        </dgm:presLayoutVars>
      </dgm:prSet>
      <dgm:spPr/>
    </dgm:pt>
    <dgm:pt modelId="{033A15CF-E1AB-440A-B242-00D1660BA345}" type="pres">
      <dgm:prSet presAssocID="{6B1A8926-C1EC-4FD0-A266-01702D98D7A6}" presName="level3hierChild" presStyleCnt="0"/>
      <dgm:spPr/>
    </dgm:pt>
    <dgm:pt modelId="{72157130-8083-4557-B245-A47301C940E8}" type="pres">
      <dgm:prSet presAssocID="{8331D025-6EBC-407B-90AD-6748FDD9D706}" presName="conn2-1" presStyleLbl="parChTrans1D2" presStyleIdx="3" presStyleCnt="5"/>
      <dgm:spPr/>
    </dgm:pt>
    <dgm:pt modelId="{8FBC542A-3E82-4E79-A1C9-ED87F7114390}" type="pres">
      <dgm:prSet presAssocID="{8331D025-6EBC-407B-90AD-6748FDD9D706}" presName="connTx" presStyleLbl="parChTrans1D2" presStyleIdx="3" presStyleCnt="5"/>
      <dgm:spPr/>
    </dgm:pt>
    <dgm:pt modelId="{F7EC1764-7B46-4DC8-AF0B-452ECFD5F88C}" type="pres">
      <dgm:prSet presAssocID="{7C1376C7-650D-4599-BE51-BD0412A297E0}" presName="root2" presStyleCnt="0"/>
      <dgm:spPr/>
    </dgm:pt>
    <dgm:pt modelId="{D73E2989-C4AF-4FAF-8C07-938FC09E794D}" type="pres">
      <dgm:prSet presAssocID="{7C1376C7-650D-4599-BE51-BD0412A297E0}" presName="LevelTwoTextNode" presStyleLbl="node2" presStyleIdx="3" presStyleCnt="5">
        <dgm:presLayoutVars>
          <dgm:chPref val="3"/>
        </dgm:presLayoutVars>
      </dgm:prSet>
      <dgm:spPr/>
    </dgm:pt>
    <dgm:pt modelId="{A09A45B1-0065-47BE-8A7C-CD950929FC69}" type="pres">
      <dgm:prSet presAssocID="{7C1376C7-650D-4599-BE51-BD0412A297E0}" presName="level3hierChild" presStyleCnt="0"/>
      <dgm:spPr/>
    </dgm:pt>
    <dgm:pt modelId="{EFF8F562-C1E1-46F9-9CFE-F913F940095A}" type="pres">
      <dgm:prSet presAssocID="{AB9A8098-107D-4E61-AF80-5F18BD553830}" presName="conn2-1" presStyleLbl="parChTrans1D2" presStyleIdx="4" presStyleCnt="5"/>
      <dgm:spPr/>
    </dgm:pt>
    <dgm:pt modelId="{BCEA6E78-D142-4EE1-B48E-3A111C432F3C}" type="pres">
      <dgm:prSet presAssocID="{AB9A8098-107D-4E61-AF80-5F18BD553830}" presName="connTx" presStyleLbl="parChTrans1D2" presStyleIdx="4" presStyleCnt="5"/>
      <dgm:spPr/>
    </dgm:pt>
    <dgm:pt modelId="{551606E7-49EB-4CA7-AD1E-C0B51041CEE9}" type="pres">
      <dgm:prSet presAssocID="{BA4341AA-8A2C-4117-8079-5EB294738BB9}" presName="root2" presStyleCnt="0"/>
      <dgm:spPr/>
    </dgm:pt>
    <dgm:pt modelId="{28780869-F24F-40B8-99F9-4E33B98AE9DB}" type="pres">
      <dgm:prSet presAssocID="{BA4341AA-8A2C-4117-8079-5EB294738BB9}" presName="LevelTwoTextNode" presStyleLbl="node2" presStyleIdx="4" presStyleCnt="5">
        <dgm:presLayoutVars>
          <dgm:chPref val="3"/>
        </dgm:presLayoutVars>
      </dgm:prSet>
      <dgm:spPr/>
    </dgm:pt>
    <dgm:pt modelId="{2CA7AFAE-D7B7-4BC1-8EDD-C503C368E5B7}" type="pres">
      <dgm:prSet presAssocID="{BA4341AA-8A2C-4117-8079-5EB294738BB9}" presName="level3hierChild" presStyleCnt="0"/>
      <dgm:spPr/>
    </dgm:pt>
  </dgm:ptLst>
  <dgm:cxnLst>
    <dgm:cxn modelId="{16C1DD03-D1EE-49C7-BF38-8AB55F057BDC}" srcId="{E326458B-E0D3-485B-BA5C-D0D45A461DCC}" destId="{401B564D-6B88-4CB7-8548-D5110B268A2A}" srcOrd="0" destOrd="0" parTransId="{FAE37F6C-EF50-4742-8105-6A6DD90133DD}" sibTransId="{45A618E3-48A8-4CA9-AFCB-12206D27F73D}"/>
    <dgm:cxn modelId="{59FAF805-BCA9-48A6-8BD5-4B9D22EDEAE2}" srcId="{F7CD81B1-E44C-4B15-A56B-A6FF31593428}" destId="{E326458B-E0D3-485B-BA5C-D0D45A461DCC}" srcOrd="0" destOrd="0" parTransId="{C5AF7678-3EB6-4E52-A513-91BA7CFF03DA}" sibTransId="{B8C5B196-0828-4311-91C9-4859D01B9711}"/>
    <dgm:cxn modelId="{0DD71808-7D5A-424E-B0EE-53D3C18151B4}" type="presOf" srcId="{FAE37F6C-EF50-4742-8105-6A6DD90133DD}" destId="{F55010D8-6155-4DA8-8822-BB2A52E28242}" srcOrd="0" destOrd="0" presId="urn:microsoft.com/office/officeart/2005/8/layout/hierarchy2"/>
    <dgm:cxn modelId="{2543780F-E8AB-440E-8EF5-382BBE7D9D42}" type="presOf" srcId="{26E482FB-F863-4D98-80FE-FF9DA60DDB4A}" destId="{5AD9932F-EEE6-440D-8FEB-9BEC761D7C6C}" srcOrd="1" destOrd="0" presId="urn:microsoft.com/office/officeart/2005/8/layout/hierarchy2"/>
    <dgm:cxn modelId="{BEB7B012-D4DF-480D-904A-52F86874FE1E}" type="presOf" srcId="{4BCC1796-9C43-42B9-90B9-8DF06CA44A53}" destId="{E1888131-5EF4-47D1-A197-07272089AC5F}" srcOrd="0" destOrd="0" presId="urn:microsoft.com/office/officeart/2005/8/layout/hierarchy2"/>
    <dgm:cxn modelId="{005BE312-838F-4CF1-B9DC-45A34619EBAB}" type="presOf" srcId="{BA4341AA-8A2C-4117-8079-5EB294738BB9}" destId="{28780869-F24F-40B8-99F9-4E33B98AE9DB}" srcOrd="0" destOrd="0" presId="urn:microsoft.com/office/officeart/2005/8/layout/hierarchy2"/>
    <dgm:cxn modelId="{68740C14-E839-4AF5-ADC4-850FEF127A62}" type="presOf" srcId="{7C1376C7-650D-4599-BE51-BD0412A297E0}" destId="{D73E2989-C4AF-4FAF-8C07-938FC09E794D}" srcOrd="0" destOrd="0" presId="urn:microsoft.com/office/officeart/2005/8/layout/hierarchy2"/>
    <dgm:cxn modelId="{BF611326-363E-4EBA-8244-20141D5EE07C}" srcId="{E326458B-E0D3-485B-BA5C-D0D45A461DCC}" destId="{2D19297B-318B-4FAE-B554-4AF507D36400}" srcOrd="1" destOrd="0" parTransId="{26E482FB-F863-4D98-80FE-FF9DA60DDB4A}" sibTransId="{EB5FA25D-47CA-4758-A165-8CF9DE66C799}"/>
    <dgm:cxn modelId="{F9E13634-FA9D-498D-B89B-B1814FBF9342}" type="presOf" srcId="{401B564D-6B88-4CB7-8548-D5110B268A2A}" destId="{C8234A25-1C13-4A08-9386-334FF8BDF886}" srcOrd="0" destOrd="0" presId="urn:microsoft.com/office/officeart/2005/8/layout/hierarchy2"/>
    <dgm:cxn modelId="{0605F55E-7CFD-420D-8F79-2A9F3EB41774}" srcId="{E326458B-E0D3-485B-BA5C-D0D45A461DCC}" destId="{6B1A8926-C1EC-4FD0-A266-01702D98D7A6}" srcOrd="2" destOrd="0" parTransId="{4BCC1796-9C43-42B9-90B9-8DF06CA44A53}" sibTransId="{32F8A82C-2666-4478-A33C-F3D3F7BB4686}"/>
    <dgm:cxn modelId="{B8B39962-331A-4ABA-9287-3BE8FE721972}" srcId="{E326458B-E0D3-485B-BA5C-D0D45A461DCC}" destId="{BA4341AA-8A2C-4117-8079-5EB294738BB9}" srcOrd="4" destOrd="0" parTransId="{AB9A8098-107D-4E61-AF80-5F18BD553830}" sibTransId="{F5BA5B80-A21E-4C92-A5CD-57284A2CE7DE}"/>
    <dgm:cxn modelId="{6216BA65-9DB1-47E4-B382-128271292ADE}" type="presOf" srcId="{AB9A8098-107D-4E61-AF80-5F18BD553830}" destId="{EFF8F562-C1E1-46F9-9CFE-F913F940095A}" srcOrd="0" destOrd="0" presId="urn:microsoft.com/office/officeart/2005/8/layout/hierarchy2"/>
    <dgm:cxn modelId="{09485275-C3BC-471D-BE82-7C4A74DFFD16}" type="presOf" srcId="{6B1A8926-C1EC-4FD0-A266-01702D98D7A6}" destId="{4B7C5959-2A05-4583-A9F6-28108C9878F9}" srcOrd="0" destOrd="0" presId="urn:microsoft.com/office/officeart/2005/8/layout/hierarchy2"/>
    <dgm:cxn modelId="{985EF659-3DB2-499A-97B4-B36D67C847FB}" type="presOf" srcId="{2D19297B-318B-4FAE-B554-4AF507D36400}" destId="{CD7CE4DE-BAE8-4FC0-892F-9EBC0F5F2A55}" srcOrd="0" destOrd="0" presId="urn:microsoft.com/office/officeart/2005/8/layout/hierarchy2"/>
    <dgm:cxn modelId="{5838157D-FD61-4D2C-A892-D3D0B3128F0D}" srcId="{E326458B-E0D3-485B-BA5C-D0D45A461DCC}" destId="{7C1376C7-650D-4599-BE51-BD0412A297E0}" srcOrd="3" destOrd="0" parTransId="{8331D025-6EBC-407B-90AD-6748FDD9D706}" sibTransId="{510791BE-3410-4AD7-8325-5CA7A7A7B253}"/>
    <dgm:cxn modelId="{62DCD190-523E-4684-B094-846950E3EFD7}" type="presOf" srcId="{8331D025-6EBC-407B-90AD-6748FDD9D706}" destId="{72157130-8083-4557-B245-A47301C940E8}" srcOrd="0" destOrd="0" presId="urn:microsoft.com/office/officeart/2005/8/layout/hierarchy2"/>
    <dgm:cxn modelId="{EC1ECCBD-9C45-4905-99FE-3C8A0754429A}" type="presOf" srcId="{F7CD81B1-E44C-4B15-A56B-A6FF31593428}" destId="{5B306FBE-E81F-4BC9-B449-BC17018EC8E5}" srcOrd="0" destOrd="0" presId="urn:microsoft.com/office/officeart/2005/8/layout/hierarchy2"/>
    <dgm:cxn modelId="{0BA354D3-64B2-4234-A65F-84E72ABFFA79}" type="presOf" srcId="{FAE37F6C-EF50-4742-8105-6A6DD90133DD}" destId="{4E546864-C070-4DBF-857A-6D9CE0BE19DB}" srcOrd="1" destOrd="0" presId="urn:microsoft.com/office/officeart/2005/8/layout/hierarchy2"/>
    <dgm:cxn modelId="{609AE8E0-5FF6-4FFF-8842-1A2F1BB4907A}" type="presOf" srcId="{4BCC1796-9C43-42B9-90B9-8DF06CA44A53}" destId="{D15C791D-4D36-4C35-BA6F-FC170A9C60C7}" srcOrd="1" destOrd="0" presId="urn:microsoft.com/office/officeart/2005/8/layout/hierarchy2"/>
    <dgm:cxn modelId="{F60307F3-1AE4-4ACE-BF31-4D6AC6475BCA}" type="presOf" srcId="{E326458B-E0D3-485B-BA5C-D0D45A461DCC}" destId="{E6D7084A-B27A-4487-9CB8-5D6DC2A7A4A7}" srcOrd="0" destOrd="0" presId="urn:microsoft.com/office/officeart/2005/8/layout/hierarchy2"/>
    <dgm:cxn modelId="{566868F6-78BA-4DB7-9146-86B1E3EF8B3F}" type="presOf" srcId="{26E482FB-F863-4D98-80FE-FF9DA60DDB4A}" destId="{62B29E70-2C62-4F23-9736-1861C9A71CAF}" srcOrd="0" destOrd="0" presId="urn:microsoft.com/office/officeart/2005/8/layout/hierarchy2"/>
    <dgm:cxn modelId="{62CA66F8-CC42-4237-A297-A6B72630E197}" type="presOf" srcId="{8331D025-6EBC-407B-90AD-6748FDD9D706}" destId="{8FBC542A-3E82-4E79-A1C9-ED87F7114390}" srcOrd="1" destOrd="0" presId="urn:microsoft.com/office/officeart/2005/8/layout/hierarchy2"/>
    <dgm:cxn modelId="{5B8902FC-F0DC-4322-90DB-A64F9927A679}" type="presOf" srcId="{AB9A8098-107D-4E61-AF80-5F18BD553830}" destId="{BCEA6E78-D142-4EE1-B48E-3A111C432F3C}" srcOrd="1" destOrd="0" presId="urn:microsoft.com/office/officeart/2005/8/layout/hierarchy2"/>
    <dgm:cxn modelId="{A419DF9B-1B1F-4D1F-9819-886C28FF5593}" type="presParOf" srcId="{5B306FBE-E81F-4BC9-B449-BC17018EC8E5}" destId="{D7A19449-FB3F-4D67-8976-9110C4A2E0FE}" srcOrd="0" destOrd="0" presId="urn:microsoft.com/office/officeart/2005/8/layout/hierarchy2"/>
    <dgm:cxn modelId="{B204F22E-20A4-4432-926B-ED5B58715274}" type="presParOf" srcId="{D7A19449-FB3F-4D67-8976-9110C4A2E0FE}" destId="{E6D7084A-B27A-4487-9CB8-5D6DC2A7A4A7}" srcOrd="0" destOrd="0" presId="urn:microsoft.com/office/officeart/2005/8/layout/hierarchy2"/>
    <dgm:cxn modelId="{5CC396EB-6457-469A-A792-7C58DB83374D}" type="presParOf" srcId="{D7A19449-FB3F-4D67-8976-9110C4A2E0FE}" destId="{A8BE9D32-842E-4209-95D4-D47CBB03E12D}" srcOrd="1" destOrd="0" presId="urn:microsoft.com/office/officeart/2005/8/layout/hierarchy2"/>
    <dgm:cxn modelId="{149FC199-FFFE-49C3-97F3-B7F7023CC1B7}" type="presParOf" srcId="{A8BE9D32-842E-4209-95D4-D47CBB03E12D}" destId="{F55010D8-6155-4DA8-8822-BB2A52E28242}" srcOrd="0" destOrd="0" presId="urn:microsoft.com/office/officeart/2005/8/layout/hierarchy2"/>
    <dgm:cxn modelId="{B6F79E79-B73E-4A7A-ADA4-3D8586860702}" type="presParOf" srcId="{F55010D8-6155-4DA8-8822-BB2A52E28242}" destId="{4E546864-C070-4DBF-857A-6D9CE0BE19DB}" srcOrd="0" destOrd="0" presId="urn:microsoft.com/office/officeart/2005/8/layout/hierarchy2"/>
    <dgm:cxn modelId="{8947AC46-99AC-479D-A85D-6915D81FC2E8}" type="presParOf" srcId="{A8BE9D32-842E-4209-95D4-D47CBB03E12D}" destId="{E268CB37-265F-43F7-A2B2-AA5D2FF0C797}" srcOrd="1" destOrd="0" presId="urn:microsoft.com/office/officeart/2005/8/layout/hierarchy2"/>
    <dgm:cxn modelId="{242EC804-D537-4998-9DB5-8C3B44F73562}" type="presParOf" srcId="{E268CB37-265F-43F7-A2B2-AA5D2FF0C797}" destId="{C8234A25-1C13-4A08-9386-334FF8BDF886}" srcOrd="0" destOrd="0" presId="urn:microsoft.com/office/officeart/2005/8/layout/hierarchy2"/>
    <dgm:cxn modelId="{E477881A-E88F-42B0-B7D1-2FED74FA9CC5}" type="presParOf" srcId="{E268CB37-265F-43F7-A2B2-AA5D2FF0C797}" destId="{ECF49139-606D-43DE-B5B1-F408EE618FBE}" srcOrd="1" destOrd="0" presId="urn:microsoft.com/office/officeart/2005/8/layout/hierarchy2"/>
    <dgm:cxn modelId="{48FA2E79-E9F2-4C3A-9F73-91E1A7C1414B}" type="presParOf" srcId="{A8BE9D32-842E-4209-95D4-D47CBB03E12D}" destId="{62B29E70-2C62-4F23-9736-1861C9A71CAF}" srcOrd="2" destOrd="0" presId="urn:microsoft.com/office/officeart/2005/8/layout/hierarchy2"/>
    <dgm:cxn modelId="{01363BBD-6B77-42A3-A160-59A9C0D2D98F}" type="presParOf" srcId="{62B29E70-2C62-4F23-9736-1861C9A71CAF}" destId="{5AD9932F-EEE6-440D-8FEB-9BEC761D7C6C}" srcOrd="0" destOrd="0" presId="urn:microsoft.com/office/officeart/2005/8/layout/hierarchy2"/>
    <dgm:cxn modelId="{D9A0773C-FDE8-4DBD-B918-B05C26CFB003}" type="presParOf" srcId="{A8BE9D32-842E-4209-95D4-D47CBB03E12D}" destId="{19529835-C805-44BE-8093-FC5582EDB0E5}" srcOrd="3" destOrd="0" presId="urn:microsoft.com/office/officeart/2005/8/layout/hierarchy2"/>
    <dgm:cxn modelId="{FCB58E81-9D47-4D3D-9910-103CF5FDB5C1}" type="presParOf" srcId="{19529835-C805-44BE-8093-FC5582EDB0E5}" destId="{CD7CE4DE-BAE8-4FC0-892F-9EBC0F5F2A55}" srcOrd="0" destOrd="0" presId="urn:microsoft.com/office/officeart/2005/8/layout/hierarchy2"/>
    <dgm:cxn modelId="{91FE1E25-560E-4ACB-8304-AAC7D828190A}" type="presParOf" srcId="{19529835-C805-44BE-8093-FC5582EDB0E5}" destId="{BD6289E7-920F-4182-A7B8-54EA920EEC47}" srcOrd="1" destOrd="0" presId="urn:microsoft.com/office/officeart/2005/8/layout/hierarchy2"/>
    <dgm:cxn modelId="{6B735FC8-1AB0-452A-966E-3DA286EB4019}" type="presParOf" srcId="{A8BE9D32-842E-4209-95D4-D47CBB03E12D}" destId="{E1888131-5EF4-47D1-A197-07272089AC5F}" srcOrd="4" destOrd="0" presId="urn:microsoft.com/office/officeart/2005/8/layout/hierarchy2"/>
    <dgm:cxn modelId="{6058AFD6-1E5D-49E1-AA06-40FBA82E4CAE}" type="presParOf" srcId="{E1888131-5EF4-47D1-A197-07272089AC5F}" destId="{D15C791D-4D36-4C35-BA6F-FC170A9C60C7}" srcOrd="0" destOrd="0" presId="urn:microsoft.com/office/officeart/2005/8/layout/hierarchy2"/>
    <dgm:cxn modelId="{63DA7BC0-DF27-4349-8699-C9631A0ECF37}" type="presParOf" srcId="{A8BE9D32-842E-4209-95D4-D47CBB03E12D}" destId="{9CD0B5BA-2C08-4921-9B1D-810547F9973B}" srcOrd="5" destOrd="0" presId="urn:microsoft.com/office/officeart/2005/8/layout/hierarchy2"/>
    <dgm:cxn modelId="{FD3E1B82-7898-4A1F-93EC-BB80A1A53E7C}" type="presParOf" srcId="{9CD0B5BA-2C08-4921-9B1D-810547F9973B}" destId="{4B7C5959-2A05-4583-A9F6-28108C9878F9}" srcOrd="0" destOrd="0" presId="urn:microsoft.com/office/officeart/2005/8/layout/hierarchy2"/>
    <dgm:cxn modelId="{0785D177-D73D-46A2-BB6A-43AA1D077C6A}" type="presParOf" srcId="{9CD0B5BA-2C08-4921-9B1D-810547F9973B}" destId="{033A15CF-E1AB-440A-B242-00D1660BA345}" srcOrd="1" destOrd="0" presId="urn:microsoft.com/office/officeart/2005/8/layout/hierarchy2"/>
    <dgm:cxn modelId="{A72325A4-5DEA-4DFA-9875-43E028F8ED03}" type="presParOf" srcId="{A8BE9D32-842E-4209-95D4-D47CBB03E12D}" destId="{72157130-8083-4557-B245-A47301C940E8}" srcOrd="6" destOrd="0" presId="urn:microsoft.com/office/officeart/2005/8/layout/hierarchy2"/>
    <dgm:cxn modelId="{AC2DEDE3-0B3D-4DA8-AB0B-46E6ED476168}" type="presParOf" srcId="{72157130-8083-4557-B245-A47301C940E8}" destId="{8FBC542A-3E82-4E79-A1C9-ED87F7114390}" srcOrd="0" destOrd="0" presId="urn:microsoft.com/office/officeart/2005/8/layout/hierarchy2"/>
    <dgm:cxn modelId="{C2220D73-0FEB-4A36-B5E9-E15B4A5B4450}" type="presParOf" srcId="{A8BE9D32-842E-4209-95D4-D47CBB03E12D}" destId="{F7EC1764-7B46-4DC8-AF0B-452ECFD5F88C}" srcOrd="7" destOrd="0" presId="urn:microsoft.com/office/officeart/2005/8/layout/hierarchy2"/>
    <dgm:cxn modelId="{1AC3F252-FE20-4508-861B-219CE8C8B5ED}" type="presParOf" srcId="{F7EC1764-7B46-4DC8-AF0B-452ECFD5F88C}" destId="{D73E2989-C4AF-4FAF-8C07-938FC09E794D}" srcOrd="0" destOrd="0" presId="urn:microsoft.com/office/officeart/2005/8/layout/hierarchy2"/>
    <dgm:cxn modelId="{12B67CD7-EE83-48F2-9275-D820F79D68B8}" type="presParOf" srcId="{F7EC1764-7B46-4DC8-AF0B-452ECFD5F88C}" destId="{A09A45B1-0065-47BE-8A7C-CD950929FC69}" srcOrd="1" destOrd="0" presId="urn:microsoft.com/office/officeart/2005/8/layout/hierarchy2"/>
    <dgm:cxn modelId="{B19A147A-67A3-4974-9819-CB5C971009CB}" type="presParOf" srcId="{A8BE9D32-842E-4209-95D4-D47CBB03E12D}" destId="{EFF8F562-C1E1-46F9-9CFE-F913F940095A}" srcOrd="8" destOrd="0" presId="urn:microsoft.com/office/officeart/2005/8/layout/hierarchy2"/>
    <dgm:cxn modelId="{9770A4EA-8357-42ED-A10F-CEA5D1F37182}" type="presParOf" srcId="{EFF8F562-C1E1-46F9-9CFE-F913F940095A}" destId="{BCEA6E78-D142-4EE1-B48E-3A111C432F3C}" srcOrd="0" destOrd="0" presId="urn:microsoft.com/office/officeart/2005/8/layout/hierarchy2"/>
    <dgm:cxn modelId="{5E9EE2D2-AB3C-42EE-9366-39BD8FFE2651}" type="presParOf" srcId="{A8BE9D32-842E-4209-95D4-D47CBB03E12D}" destId="{551606E7-49EB-4CA7-AD1E-C0B51041CEE9}" srcOrd="9" destOrd="0" presId="urn:microsoft.com/office/officeart/2005/8/layout/hierarchy2"/>
    <dgm:cxn modelId="{AD5A6305-0C6C-44BC-B341-32B705CE7C9F}" type="presParOf" srcId="{551606E7-49EB-4CA7-AD1E-C0B51041CEE9}" destId="{28780869-F24F-40B8-99F9-4E33B98AE9DB}" srcOrd="0" destOrd="0" presId="urn:microsoft.com/office/officeart/2005/8/layout/hierarchy2"/>
    <dgm:cxn modelId="{0FADCFEB-3A7D-4B02-9E86-8F136465B5F2}" type="presParOf" srcId="{551606E7-49EB-4CA7-AD1E-C0B51041CEE9}" destId="{2CA7AFAE-D7B7-4BC1-8EDD-C503C368E5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CD81B1-E44C-4B15-A56B-A6FF31593428}"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E326458B-E0D3-485B-BA5C-D0D45A461DCC}">
      <dgm:prSet phldrT="[Texto]"/>
      <dgm:spPr/>
      <dgm:t>
        <a:bodyPr/>
        <a:lstStyle/>
        <a:p>
          <a:r>
            <a:rPr lang="es-ES" b="1" dirty="0" err="1"/>
            <a:t>Emotional</a:t>
          </a:r>
          <a:r>
            <a:rPr lang="es-ES" b="1" dirty="0"/>
            <a:t> </a:t>
          </a:r>
          <a:r>
            <a:rPr lang="es-ES" b="1" dirty="0" err="1"/>
            <a:t>Quotient</a:t>
          </a:r>
          <a:r>
            <a:rPr lang="es-ES" b="1" dirty="0"/>
            <a:t> (EQ-i)</a:t>
          </a:r>
        </a:p>
      </dgm:t>
    </dgm:pt>
    <dgm:pt modelId="{C5AF7678-3EB6-4E52-A513-91BA7CFF03DA}" type="parTrans" cxnId="{59FAF805-BCA9-48A6-8BD5-4B9D22EDEAE2}">
      <dgm:prSet/>
      <dgm:spPr/>
      <dgm:t>
        <a:bodyPr/>
        <a:lstStyle/>
        <a:p>
          <a:endParaRPr lang="es-ES"/>
        </a:p>
      </dgm:t>
    </dgm:pt>
    <dgm:pt modelId="{B8C5B196-0828-4311-91C9-4859D01B9711}" type="sibTrans" cxnId="{59FAF805-BCA9-48A6-8BD5-4B9D22EDEAE2}">
      <dgm:prSet/>
      <dgm:spPr/>
      <dgm:t>
        <a:bodyPr/>
        <a:lstStyle/>
        <a:p>
          <a:endParaRPr lang="es-ES"/>
        </a:p>
      </dgm:t>
    </dgm:pt>
    <dgm:pt modelId="{401B564D-6B88-4CB7-8548-D5110B268A2A}">
      <dgm:prSet phldrT="[Texto]"/>
      <dgm:spPr/>
      <dgm:t>
        <a:bodyPr/>
        <a:lstStyle/>
        <a:p>
          <a:r>
            <a:rPr lang="es-ES" b="0"/>
            <a:t> Self -perception.</a:t>
          </a:r>
          <a:endParaRPr lang="es-ES" b="0" dirty="0"/>
        </a:p>
      </dgm:t>
    </dgm:pt>
    <dgm:pt modelId="{FAE37F6C-EF50-4742-8105-6A6DD90133DD}" type="parTrans" cxnId="{16C1DD03-D1EE-49C7-BF38-8AB55F057BDC}">
      <dgm:prSet/>
      <dgm:spPr/>
      <dgm:t>
        <a:bodyPr/>
        <a:lstStyle/>
        <a:p>
          <a:endParaRPr lang="es-ES"/>
        </a:p>
      </dgm:t>
    </dgm:pt>
    <dgm:pt modelId="{45A618E3-48A8-4CA9-AFCB-12206D27F73D}" type="sibTrans" cxnId="{16C1DD03-D1EE-49C7-BF38-8AB55F057BDC}">
      <dgm:prSet/>
      <dgm:spPr/>
      <dgm:t>
        <a:bodyPr/>
        <a:lstStyle/>
        <a:p>
          <a:endParaRPr lang="es-ES"/>
        </a:p>
      </dgm:t>
    </dgm:pt>
    <dgm:pt modelId="{2D19297B-318B-4FAE-B554-4AF507D36400}">
      <dgm:prSet phldrT="[Texto]"/>
      <dgm:spPr/>
      <dgm:t>
        <a:bodyPr/>
        <a:lstStyle/>
        <a:p>
          <a:r>
            <a:rPr lang="es-ES" b="1"/>
            <a:t> </a:t>
          </a:r>
          <a:r>
            <a:rPr lang="es-ES" b="0"/>
            <a:t>Self-expression.</a:t>
          </a:r>
          <a:endParaRPr lang="es-ES" b="0" dirty="0"/>
        </a:p>
      </dgm:t>
    </dgm:pt>
    <dgm:pt modelId="{26E482FB-F863-4D98-80FE-FF9DA60DDB4A}" type="parTrans" cxnId="{BF611326-363E-4EBA-8244-20141D5EE07C}">
      <dgm:prSet/>
      <dgm:spPr/>
      <dgm:t>
        <a:bodyPr/>
        <a:lstStyle/>
        <a:p>
          <a:endParaRPr lang="es-ES"/>
        </a:p>
      </dgm:t>
    </dgm:pt>
    <dgm:pt modelId="{EB5FA25D-47CA-4758-A165-8CF9DE66C799}" type="sibTrans" cxnId="{BF611326-363E-4EBA-8244-20141D5EE07C}">
      <dgm:prSet/>
      <dgm:spPr/>
      <dgm:t>
        <a:bodyPr/>
        <a:lstStyle/>
        <a:p>
          <a:endParaRPr lang="es-ES"/>
        </a:p>
      </dgm:t>
    </dgm:pt>
    <dgm:pt modelId="{6B1A8926-C1EC-4FD0-A266-01702D98D7A6}">
      <dgm:prSet phldrT="[Texto]"/>
      <dgm:spPr/>
      <dgm:t>
        <a:bodyPr/>
        <a:lstStyle/>
        <a:p>
          <a:r>
            <a:rPr lang="es-ES" b="1"/>
            <a:t> </a:t>
          </a:r>
          <a:r>
            <a:rPr lang="es-ES" b="0"/>
            <a:t>Interpersonal Component.</a:t>
          </a:r>
          <a:endParaRPr lang="es-ES" b="0" dirty="0"/>
        </a:p>
      </dgm:t>
    </dgm:pt>
    <dgm:pt modelId="{4BCC1796-9C43-42B9-90B9-8DF06CA44A53}" type="parTrans" cxnId="{0605F55E-7CFD-420D-8F79-2A9F3EB41774}">
      <dgm:prSet/>
      <dgm:spPr/>
      <dgm:t>
        <a:bodyPr/>
        <a:lstStyle/>
        <a:p>
          <a:endParaRPr lang="es-ES"/>
        </a:p>
      </dgm:t>
    </dgm:pt>
    <dgm:pt modelId="{32F8A82C-2666-4478-A33C-F3D3F7BB4686}" type="sibTrans" cxnId="{0605F55E-7CFD-420D-8F79-2A9F3EB41774}">
      <dgm:prSet/>
      <dgm:spPr/>
      <dgm:t>
        <a:bodyPr/>
        <a:lstStyle/>
        <a:p>
          <a:endParaRPr lang="es-ES"/>
        </a:p>
      </dgm:t>
    </dgm:pt>
    <dgm:pt modelId="{7C1376C7-650D-4599-BE51-BD0412A297E0}">
      <dgm:prSet phldrT="[Texto]"/>
      <dgm:spPr>
        <a:solidFill>
          <a:srgbClr val="00B050"/>
        </a:solidFill>
      </dgm:spPr>
      <dgm:t>
        <a:bodyPr/>
        <a:lstStyle/>
        <a:p>
          <a:r>
            <a:rPr lang="es-ES" b="1" dirty="0"/>
            <a:t> </a:t>
          </a:r>
          <a:r>
            <a:rPr lang="es-ES" b="1" dirty="0" err="1"/>
            <a:t>Decision</a:t>
          </a:r>
          <a:r>
            <a:rPr lang="es-ES" b="1" dirty="0"/>
            <a:t> </a:t>
          </a:r>
          <a:r>
            <a:rPr lang="es-ES" b="1" dirty="0" err="1"/>
            <a:t>making</a:t>
          </a:r>
          <a:r>
            <a:rPr lang="es-ES" b="1" dirty="0"/>
            <a:t>.</a:t>
          </a:r>
        </a:p>
      </dgm:t>
    </dgm:pt>
    <dgm:pt modelId="{8331D025-6EBC-407B-90AD-6748FDD9D706}" type="parTrans" cxnId="{5838157D-FD61-4D2C-A892-D3D0B3128F0D}">
      <dgm:prSet/>
      <dgm:spPr/>
      <dgm:t>
        <a:bodyPr/>
        <a:lstStyle/>
        <a:p>
          <a:endParaRPr lang="es-ES"/>
        </a:p>
      </dgm:t>
    </dgm:pt>
    <dgm:pt modelId="{510791BE-3410-4AD7-8325-5CA7A7A7B253}" type="sibTrans" cxnId="{5838157D-FD61-4D2C-A892-D3D0B3128F0D}">
      <dgm:prSet/>
      <dgm:spPr/>
      <dgm:t>
        <a:bodyPr/>
        <a:lstStyle/>
        <a:p>
          <a:endParaRPr lang="es-ES"/>
        </a:p>
      </dgm:t>
    </dgm:pt>
    <dgm:pt modelId="{BA4341AA-8A2C-4117-8079-5EB294738BB9}">
      <dgm:prSet phldrT="[Texto]"/>
      <dgm:spPr/>
      <dgm:t>
        <a:bodyPr/>
        <a:lstStyle/>
        <a:p>
          <a:r>
            <a:rPr lang="es-ES" b="1"/>
            <a:t>  </a:t>
          </a:r>
          <a:r>
            <a:rPr lang="es-ES" b="0"/>
            <a:t>Stress management.</a:t>
          </a:r>
          <a:endParaRPr lang="es-ES" b="0" dirty="0"/>
        </a:p>
      </dgm:t>
    </dgm:pt>
    <dgm:pt modelId="{AB9A8098-107D-4E61-AF80-5F18BD553830}" type="parTrans" cxnId="{B8B39962-331A-4ABA-9287-3BE8FE721972}">
      <dgm:prSet/>
      <dgm:spPr/>
      <dgm:t>
        <a:bodyPr/>
        <a:lstStyle/>
        <a:p>
          <a:endParaRPr lang="es-ES"/>
        </a:p>
      </dgm:t>
    </dgm:pt>
    <dgm:pt modelId="{F5BA5B80-A21E-4C92-A5CD-57284A2CE7DE}" type="sibTrans" cxnId="{B8B39962-331A-4ABA-9287-3BE8FE721972}">
      <dgm:prSet/>
      <dgm:spPr/>
      <dgm:t>
        <a:bodyPr/>
        <a:lstStyle/>
        <a:p>
          <a:endParaRPr lang="es-ES"/>
        </a:p>
      </dgm:t>
    </dgm:pt>
    <dgm:pt modelId="{5B306FBE-E81F-4BC9-B449-BC17018EC8E5}" type="pres">
      <dgm:prSet presAssocID="{F7CD81B1-E44C-4B15-A56B-A6FF31593428}" presName="diagram" presStyleCnt="0">
        <dgm:presLayoutVars>
          <dgm:chPref val="1"/>
          <dgm:dir/>
          <dgm:animOne val="branch"/>
          <dgm:animLvl val="lvl"/>
          <dgm:resizeHandles val="exact"/>
        </dgm:presLayoutVars>
      </dgm:prSet>
      <dgm:spPr/>
    </dgm:pt>
    <dgm:pt modelId="{D7A19449-FB3F-4D67-8976-9110C4A2E0FE}" type="pres">
      <dgm:prSet presAssocID="{E326458B-E0D3-485B-BA5C-D0D45A461DCC}" presName="root1" presStyleCnt="0"/>
      <dgm:spPr/>
    </dgm:pt>
    <dgm:pt modelId="{E6D7084A-B27A-4487-9CB8-5D6DC2A7A4A7}" type="pres">
      <dgm:prSet presAssocID="{E326458B-E0D3-485B-BA5C-D0D45A461DCC}" presName="LevelOneTextNode" presStyleLbl="node0" presStyleIdx="0" presStyleCnt="1">
        <dgm:presLayoutVars>
          <dgm:chPref val="3"/>
        </dgm:presLayoutVars>
      </dgm:prSet>
      <dgm:spPr/>
    </dgm:pt>
    <dgm:pt modelId="{A8BE9D32-842E-4209-95D4-D47CBB03E12D}" type="pres">
      <dgm:prSet presAssocID="{E326458B-E0D3-485B-BA5C-D0D45A461DCC}" presName="level2hierChild" presStyleCnt="0"/>
      <dgm:spPr/>
    </dgm:pt>
    <dgm:pt modelId="{F55010D8-6155-4DA8-8822-BB2A52E28242}" type="pres">
      <dgm:prSet presAssocID="{FAE37F6C-EF50-4742-8105-6A6DD90133DD}" presName="conn2-1" presStyleLbl="parChTrans1D2" presStyleIdx="0" presStyleCnt="5"/>
      <dgm:spPr/>
    </dgm:pt>
    <dgm:pt modelId="{4E546864-C070-4DBF-857A-6D9CE0BE19DB}" type="pres">
      <dgm:prSet presAssocID="{FAE37F6C-EF50-4742-8105-6A6DD90133DD}" presName="connTx" presStyleLbl="parChTrans1D2" presStyleIdx="0" presStyleCnt="5"/>
      <dgm:spPr/>
    </dgm:pt>
    <dgm:pt modelId="{E268CB37-265F-43F7-A2B2-AA5D2FF0C797}" type="pres">
      <dgm:prSet presAssocID="{401B564D-6B88-4CB7-8548-D5110B268A2A}" presName="root2" presStyleCnt="0"/>
      <dgm:spPr/>
    </dgm:pt>
    <dgm:pt modelId="{C8234A25-1C13-4A08-9386-334FF8BDF886}" type="pres">
      <dgm:prSet presAssocID="{401B564D-6B88-4CB7-8548-D5110B268A2A}" presName="LevelTwoTextNode" presStyleLbl="node2" presStyleIdx="0" presStyleCnt="5">
        <dgm:presLayoutVars>
          <dgm:chPref val="3"/>
        </dgm:presLayoutVars>
      </dgm:prSet>
      <dgm:spPr/>
    </dgm:pt>
    <dgm:pt modelId="{ECF49139-606D-43DE-B5B1-F408EE618FBE}" type="pres">
      <dgm:prSet presAssocID="{401B564D-6B88-4CB7-8548-D5110B268A2A}" presName="level3hierChild" presStyleCnt="0"/>
      <dgm:spPr/>
    </dgm:pt>
    <dgm:pt modelId="{62B29E70-2C62-4F23-9736-1861C9A71CAF}" type="pres">
      <dgm:prSet presAssocID="{26E482FB-F863-4D98-80FE-FF9DA60DDB4A}" presName="conn2-1" presStyleLbl="parChTrans1D2" presStyleIdx="1" presStyleCnt="5"/>
      <dgm:spPr/>
    </dgm:pt>
    <dgm:pt modelId="{5AD9932F-EEE6-440D-8FEB-9BEC761D7C6C}" type="pres">
      <dgm:prSet presAssocID="{26E482FB-F863-4D98-80FE-FF9DA60DDB4A}" presName="connTx" presStyleLbl="parChTrans1D2" presStyleIdx="1" presStyleCnt="5"/>
      <dgm:spPr/>
    </dgm:pt>
    <dgm:pt modelId="{19529835-C805-44BE-8093-FC5582EDB0E5}" type="pres">
      <dgm:prSet presAssocID="{2D19297B-318B-4FAE-B554-4AF507D36400}" presName="root2" presStyleCnt="0"/>
      <dgm:spPr/>
    </dgm:pt>
    <dgm:pt modelId="{CD7CE4DE-BAE8-4FC0-892F-9EBC0F5F2A55}" type="pres">
      <dgm:prSet presAssocID="{2D19297B-318B-4FAE-B554-4AF507D36400}" presName="LevelTwoTextNode" presStyleLbl="node2" presStyleIdx="1" presStyleCnt="5">
        <dgm:presLayoutVars>
          <dgm:chPref val="3"/>
        </dgm:presLayoutVars>
      </dgm:prSet>
      <dgm:spPr/>
    </dgm:pt>
    <dgm:pt modelId="{BD6289E7-920F-4182-A7B8-54EA920EEC47}" type="pres">
      <dgm:prSet presAssocID="{2D19297B-318B-4FAE-B554-4AF507D36400}" presName="level3hierChild" presStyleCnt="0"/>
      <dgm:spPr/>
    </dgm:pt>
    <dgm:pt modelId="{E1888131-5EF4-47D1-A197-07272089AC5F}" type="pres">
      <dgm:prSet presAssocID="{4BCC1796-9C43-42B9-90B9-8DF06CA44A53}" presName="conn2-1" presStyleLbl="parChTrans1D2" presStyleIdx="2" presStyleCnt="5"/>
      <dgm:spPr/>
    </dgm:pt>
    <dgm:pt modelId="{D15C791D-4D36-4C35-BA6F-FC170A9C60C7}" type="pres">
      <dgm:prSet presAssocID="{4BCC1796-9C43-42B9-90B9-8DF06CA44A53}" presName="connTx" presStyleLbl="parChTrans1D2" presStyleIdx="2" presStyleCnt="5"/>
      <dgm:spPr/>
    </dgm:pt>
    <dgm:pt modelId="{9CD0B5BA-2C08-4921-9B1D-810547F9973B}" type="pres">
      <dgm:prSet presAssocID="{6B1A8926-C1EC-4FD0-A266-01702D98D7A6}" presName="root2" presStyleCnt="0"/>
      <dgm:spPr/>
    </dgm:pt>
    <dgm:pt modelId="{4B7C5959-2A05-4583-A9F6-28108C9878F9}" type="pres">
      <dgm:prSet presAssocID="{6B1A8926-C1EC-4FD0-A266-01702D98D7A6}" presName="LevelTwoTextNode" presStyleLbl="node2" presStyleIdx="2" presStyleCnt="5">
        <dgm:presLayoutVars>
          <dgm:chPref val="3"/>
        </dgm:presLayoutVars>
      </dgm:prSet>
      <dgm:spPr/>
    </dgm:pt>
    <dgm:pt modelId="{033A15CF-E1AB-440A-B242-00D1660BA345}" type="pres">
      <dgm:prSet presAssocID="{6B1A8926-C1EC-4FD0-A266-01702D98D7A6}" presName="level3hierChild" presStyleCnt="0"/>
      <dgm:spPr/>
    </dgm:pt>
    <dgm:pt modelId="{72157130-8083-4557-B245-A47301C940E8}" type="pres">
      <dgm:prSet presAssocID="{8331D025-6EBC-407B-90AD-6748FDD9D706}" presName="conn2-1" presStyleLbl="parChTrans1D2" presStyleIdx="3" presStyleCnt="5"/>
      <dgm:spPr/>
    </dgm:pt>
    <dgm:pt modelId="{8FBC542A-3E82-4E79-A1C9-ED87F7114390}" type="pres">
      <dgm:prSet presAssocID="{8331D025-6EBC-407B-90AD-6748FDD9D706}" presName="connTx" presStyleLbl="parChTrans1D2" presStyleIdx="3" presStyleCnt="5"/>
      <dgm:spPr/>
    </dgm:pt>
    <dgm:pt modelId="{F7EC1764-7B46-4DC8-AF0B-452ECFD5F88C}" type="pres">
      <dgm:prSet presAssocID="{7C1376C7-650D-4599-BE51-BD0412A297E0}" presName="root2" presStyleCnt="0"/>
      <dgm:spPr/>
    </dgm:pt>
    <dgm:pt modelId="{D73E2989-C4AF-4FAF-8C07-938FC09E794D}" type="pres">
      <dgm:prSet presAssocID="{7C1376C7-650D-4599-BE51-BD0412A297E0}" presName="LevelTwoTextNode" presStyleLbl="node2" presStyleIdx="3" presStyleCnt="5">
        <dgm:presLayoutVars>
          <dgm:chPref val="3"/>
        </dgm:presLayoutVars>
      </dgm:prSet>
      <dgm:spPr/>
    </dgm:pt>
    <dgm:pt modelId="{A09A45B1-0065-47BE-8A7C-CD950929FC69}" type="pres">
      <dgm:prSet presAssocID="{7C1376C7-650D-4599-BE51-BD0412A297E0}" presName="level3hierChild" presStyleCnt="0"/>
      <dgm:spPr/>
    </dgm:pt>
    <dgm:pt modelId="{EFF8F562-C1E1-46F9-9CFE-F913F940095A}" type="pres">
      <dgm:prSet presAssocID="{AB9A8098-107D-4E61-AF80-5F18BD553830}" presName="conn2-1" presStyleLbl="parChTrans1D2" presStyleIdx="4" presStyleCnt="5"/>
      <dgm:spPr/>
    </dgm:pt>
    <dgm:pt modelId="{BCEA6E78-D142-4EE1-B48E-3A111C432F3C}" type="pres">
      <dgm:prSet presAssocID="{AB9A8098-107D-4E61-AF80-5F18BD553830}" presName="connTx" presStyleLbl="parChTrans1D2" presStyleIdx="4" presStyleCnt="5"/>
      <dgm:spPr/>
    </dgm:pt>
    <dgm:pt modelId="{551606E7-49EB-4CA7-AD1E-C0B51041CEE9}" type="pres">
      <dgm:prSet presAssocID="{BA4341AA-8A2C-4117-8079-5EB294738BB9}" presName="root2" presStyleCnt="0"/>
      <dgm:spPr/>
    </dgm:pt>
    <dgm:pt modelId="{28780869-F24F-40B8-99F9-4E33B98AE9DB}" type="pres">
      <dgm:prSet presAssocID="{BA4341AA-8A2C-4117-8079-5EB294738BB9}" presName="LevelTwoTextNode" presStyleLbl="node2" presStyleIdx="4" presStyleCnt="5">
        <dgm:presLayoutVars>
          <dgm:chPref val="3"/>
        </dgm:presLayoutVars>
      </dgm:prSet>
      <dgm:spPr/>
    </dgm:pt>
    <dgm:pt modelId="{2CA7AFAE-D7B7-4BC1-8EDD-C503C368E5B7}" type="pres">
      <dgm:prSet presAssocID="{BA4341AA-8A2C-4117-8079-5EB294738BB9}" presName="level3hierChild" presStyleCnt="0"/>
      <dgm:spPr/>
    </dgm:pt>
  </dgm:ptLst>
  <dgm:cxnLst>
    <dgm:cxn modelId="{16C1DD03-D1EE-49C7-BF38-8AB55F057BDC}" srcId="{E326458B-E0D3-485B-BA5C-D0D45A461DCC}" destId="{401B564D-6B88-4CB7-8548-D5110B268A2A}" srcOrd="0" destOrd="0" parTransId="{FAE37F6C-EF50-4742-8105-6A6DD90133DD}" sibTransId="{45A618E3-48A8-4CA9-AFCB-12206D27F73D}"/>
    <dgm:cxn modelId="{59FAF805-BCA9-48A6-8BD5-4B9D22EDEAE2}" srcId="{F7CD81B1-E44C-4B15-A56B-A6FF31593428}" destId="{E326458B-E0D3-485B-BA5C-D0D45A461DCC}" srcOrd="0" destOrd="0" parTransId="{C5AF7678-3EB6-4E52-A513-91BA7CFF03DA}" sibTransId="{B8C5B196-0828-4311-91C9-4859D01B9711}"/>
    <dgm:cxn modelId="{AD3BC418-4267-4EBF-8C6F-29713AB48744}" type="presOf" srcId="{2D19297B-318B-4FAE-B554-4AF507D36400}" destId="{CD7CE4DE-BAE8-4FC0-892F-9EBC0F5F2A55}" srcOrd="0" destOrd="0" presId="urn:microsoft.com/office/officeart/2005/8/layout/hierarchy2"/>
    <dgm:cxn modelId="{BF611326-363E-4EBA-8244-20141D5EE07C}" srcId="{E326458B-E0D3-485B-BA5C-D0D45A461DCC}" destId="{2D19297B-318B-4FAE-B554-4AF507D36400}" srcOrd="1" destOrd="0" parTransId="{26E482FB-F863-4D98-80FE-FF9DA60DDB4A}" sibTransId="{EB5FA25D-47CA-4758-A165-8CF9DE66C799}"/>
    <dgm:cxn modelId="{7FD6A62E-0F7C-45A3-A435-8D5C80D628DD}" type="presOf" srcId="{BA4341AA-8A2C-4117-8079-5EB294738BB9}" destId="{28780869-F24F-40B8-99F9-4E33B98AE9DB}" srcOrd="0" destOrd="0" presId="urn:microsoft.com/office/officeart/2005/8/layout/hierarchy2"/>
    <dgm:cxn modelId="{2B0F1730-77B1-4A16-84B8-D23A25E4F8B9}" type="presOf" srcId="{FAE37F6C-EF50-4742-8105-6A6DD90133DD}" destId="{F55010D8-6155-4DA8-8822-BB2A52E28242}" srcOrd="0" destOrd="0" presId="urn:microsoft.com/office/officeart/2005/8/layout/hierarchy2"/>
    <dgm:cxn modelId="{0605F55E-7CFD-420D-8F79-2A9F3EB41774}" srcId="{E326458B-E0D3-485B-BA5C-D0D45A461DCC}" destId="{6B1A8926-C1EC-4FD0-A266-01702D98D7A6}" srcOrd="2" destOrd="0" parTransId="{4BCC1796-9C43-42B9-90B9-8DF06CA44A53}" sibTransId="{32F8A82C-2666-4478-A33C-F3D3F7BB4686}"/>
    <dgm:cxn modelId="{31A76E41-4DC2-4F40-8934-CD16B75E2158}" type="presOf" srcId="{7C1376C7-650D-4599-BE51-BD0412A297E0}" destId="{D73E2989-C4AF-4FAF-8C07-938FC09E794D}" srcOrd="0" destOrd="0" presId="urn:microsoft.com/office/officeart/2005/8/layout/hierarchy2"/>
    <dgm:cxn modelId="{B8B39962-331A-4ABA-9287-3BE8FE721972}" srcId="{E326458B-E0D3-485B-BA5C-D0D45A461DCC}" destId="{BA4341AA-8A2C-4117-8079-5EB294738BB9}" srcOrd="4" destOrd="0" parTransId="{AB9A8098-107D-4E61-AF80-5F18BD553830}" sibTransId="{F5BA5B80-A21E-4C92-A5CD-57284A2CE7DE}"/>
    <dgm:cxn modelId="{C5F10663-5CE4-49A2-9D5C-85069368DA8C}" type="presOf" srcId="{8331D025-6EBC-407B-90AD-6748FDD9D706}" destId="{8FBC542A-3E82-4E79-A1C9-ED87F7114390}" srcOrd="1" destOrd="0" presId="urn:microsoft.com/office/officeart/2005/8/layout/hierarchy2"/>
    <dgm:cxn modelId="{E0E96147-5E1F-4CFE-BEF5-C069D4678DCE}" type="presOf" srcId="{6B1A8926-C1EC-4FD0-A266-01702D98D7A6}" destId="{4B7C5959-2A05-4583-A9F6-28108C9878F9}" srcOrd="0" destOrd="0" presId="urn:microsoft.com/office/officeart/2005/8/layout/hierarchy2"/>
    <dgm:cxn modelId="{FFFED84E-BBAC-4BA8-BB67-0C8B5F47E735}" type="presOf" srcId="{8331D025-6EBC-407B-90AD-6748FDD9D706}" destId="{72157130-8083-4557-B245-A47301C940E8}" srcOrd="0" destOrd="0" presId="urn:microsoft.com/office/officeart/2005/8/layout/hierarchy2"/>
    <dgm:cxn modelId="{E14F4D77-C655-46AE-9E32-7EB95CF3C5C1}" type="presOf" srcId="{401B564D-6B88-4CB7-8548-D5110B268A2A}" destId="{C8234A25-1C13-4A08-9386-334FF8BDF886}" srcOrd="0" destOrd="0" presId="urn:microsoft.com/office/officeart/2005/8/layout/hierarchy2"/>
    <dgm:cxn modelId="{731AB759-135A-4719-A7B9-4F085582BD89}" type="presOf" srcId="{26E482FB-F863-4D98-80FE-FF9DA60DDB4A}" destId="{62B29E70-2C62-4F23-9736-1861C9A71CAF}" srcOrd="0" destOrd="0" presId="urn:microsoft.com/office/officeart/2005/8/layout/hierarchy2"/>
    <dgm:cxn modelId="{1DF47E7C-008D-489E-8C6B-7CD24C7E4335}" type="presOf" srcId="{AB9A8098-107D-4E61-AF80-5F18BD553830}" destId="{BCEA6E78-D142-4EE1-B48E-3A111C432F3C}" srcOrd="1" destOrd="0" presId="urn:microsoft.com/office/officeart/2005/8/layout/hierarchy2"/>
    <dgm:cxn modelId="{5838157D-FD61-4D2C-A892-D3D0B3128F0D}" srcId="{E326458B-E0D3-485B-BA5C-D0D45A461DCC}" destId="{7C1376C7-650D-4599-BE51-BD0412A297E0}" srcOrd="3" destOrd="0" parTransId="{8331D025-6EBC-407B-90AD-6748FDD9D706}" sibTransId="{510791BE-3410-4AD7-8325-5CA7A7A7B253}"/>
    <dgm:cxn modelId="{798DF091-61A5-4BDD-9148-422FE2B463B1}" type="presOf" srcId="{AB9A8098-107D-4E61-AF80-5F18BD553830}" destId="{EFF8F562-C1E1-46F9-9CFE-F913F940095A}" srcOrd="0" destOrd="0" presId="urn:microsoft.com/office/officeart/2005/8/layout/hierarchy2"/>
    <dgm:cxn modelId="{FD0D7492-B6E5-4A40-96CC-1C50540F99AF}" type="presOf" srcId="{4BCC1796-9C43-42B9-90B9-8DF06CA44A53}" destId="{E1888131-5EF4-47D1-A197-07272089AC5F}" srcOrd="0" destOrd="0" presId="urn:microsoft.com/office/officeart/2005/8/layout/hierarchy2"/>
    <dgm:cxn modelId="{1D7F23AF-D468-479C-8F8C-7BE315BC2B9B}" type="presOf" srcId="{FAE37F6C-EF50-4742-8105-6A6DD90133DD}" destId="{4E546864-C070-4DBF-857A-6D9CE0BE19DB}" srcOrd="1" destOrd="0" presId="urn:microsoft.com/office/officeart/2005/8/layout/hierarchy2"/>
    <dgm:cxn modelId="{60E905C3-3FD9-4252-90E5-0072D6643193}" type="presOf" srcId="{26E482FB-F863-4D98-80FE-FF9DA60DDB4A}" destId="{5AD9932F-EEE6-440D-8FEB-9BEC761D7C6C}" srcOrd="1" destOrd="0" presId="urn:microsoft.com/office/officeart/2005/8/layout/hierarchy2"/>
    <dgm:cxn modelId="{248DF8E4-6F53-4BE2-8694-EAC855923B11}" type="presOf" srcId="{4BCC1796-9C43-42B9-90B9-8DF06CA44A53}" destId="{D15C791D-4D36-4C35-BA6F-FC170A9C60C7}" srcOrd="1" destOrd="0" presId="urn:microsoft.com/office/officeart/2005/8/layout/hierarchy2"/>
    <dgm:cxn modelId="{26A5FCE4-4E02-4CCE-8E30-6E0420A1AFB1}" type="presOf" srcId="{E326458B-E0D3-485B-BA5C-D0D45A461DCC}" destId="{E6D7084A-B27A-4487-9CB8-5D6DC2A7A4A7}" srcOrd="0" destOrd="0" presId="urn:microsoft.com/office/officeart/2005/8/layout/hierarchy2"/>
    <dgm:cxn modelId="{B21D52F6-8AF8-4D68-8331-0CC9411A45D8}" type="presOf" srcId="{F7CD81B1-E44C-4B15-A56B-A6FF31593428}" destId="{5B306FBE-E81F-4BC9-B449-BC17018EC8E5}" srcOrd="0" destOrd="0" presId="urn:microsoft.com/office/officeart/2005/8/layout/hierarchy2"/>
    <dgm:cxn modelId="{B8696DE7-4ED3-4505-88BE-9F0747F1159F}" type="presParOf" srcId="{5B306FBE-E81F-4BC9-B449-BC17018EC8E5}" destId="{D7A19449-FB3F-4D67-8976-9110C4A2E0FE}" srcOrd="0" destOrd="0" presId="urn:microsoft.com/office/officeart/2005/8/layout/hierarchy2"/>
    <dgm:cxn modelId="{E05DB784-DF1E-49DA-B557-3981001537C4}" type="presParOf" srcId="{D7A19449-FB3F-4D67-8976-9110C4A2E0FE}" destId="{E6D7084A-B27A-4487-9CB8-5D6DC2A7A4A7}" srcOrd="0" destOrd="0" presId="urn:microsoft.com/office/officeart/2005/8/layout/hierarchy2"/>
    <dgm:cxn modelId="{0FEC639F-3590-4988-A486-F255D0E17E28}" type="presParOf" srcId="{D7A19449-FB3F-4D67-8976-9110C4A2E0FE}" destId="{A8BE9D32-842E-4209-95D4-D47CBB03E12D}" srcOrd="1" destOrd="0" presId="urn:microsoft.com/office/officeart/2005/8/layout/hierarchy2"/>
    <dgm:cxn modelId="{9DBDA048-DAC6-401D-AB7F-C2BD8C29595E}" type="presParOf" srcId="{A8BE9D32-842E-4209-95D4-D47CBB03E12D}" destId="{F55010D8-6155-4DA8-8822-BB2A52E28242}" srcOrd="0" destOrd="0" presId="urn:microsoft.com/office/officeart/2005/8/layout/hierarchy2"/>
    <dgm:cxn modelId="{A10BBD3E-A2A7-4A8C-B6A8-4AB4068AFE5D}" type="presParOf" srcId="{F55010D8-6155-4DA8-8822-BB2A52E28242}" destId="{4E546864-C070-4DBF-857A-6D9CE0BE19DB}" srcOrd="0" destOrd="0" presId="urn:microsoft.com/office/officeart/2005/8/layout/hierarchy2"/>
    <dgm:cxn modelId="{3F7AB240-7B5C-4564-8DF0-EC104E91073D}" type="presParOf" srcId="{A8BE9D32-842E-4209-95D4-D47CBB03E12D}" destId="{E268CB37-265F-43F7-A2B2-AA5D2FF0C797}" srcOrd="1" destOrd="0" presId="urn:microsoft.com/office/officeart/2005/8/layout/hierarchy2"/>
    <dgm:cxn modelId="{144E5428-8886-4A15-BE6A-B7B33FEB35E4}" type="presParOf" srcId="{E268CB37-265F-43F7-A2B2-AA5D2FF0C797}" destId="{C8234A25-1C13-4A08-9386-334FF8BDF886}" srcOrd="0" destOrd="0" presId="urn:microsoft.com/office/officeart/2005/8/layout/hierarchy2"/>
    <dgm:cxn modelId="{71030178-BC06-4E35-9E4F-7F87754CC29E}" type="presParOf" srcId="{E268CB37-265F-43F7-A2B2-AA5D2FF0C797}" destId="{ECF49139-606D-43DE-B5B1-F408EE618FBE}" srcOrd="1" destOrd="0" presId="urn:microsoft.com/office/officeart/2005/8/layout/hierarchy2"/>
    <dgm:cxn modelId="{CFF72757-4B52-4E83-9450-DD0131899B6E}" type="presParOf" srcId="{A8BE9D32-842E-4209-95D4-D47CBB03E12D}" destId="{62B29E70-2C62-4F23-9736-1861C9A71CAF}" srcOrd="2" destOrd="0" presId="urn:microsoft.com/office/officeart/2005/8/layout/hierarchy2"/>
    <dgm:cxn modelId="{191872A4-3A0B-4938-85D4-7055D8C37A22}" type="presParOf" srcId="{62B29E70-2C62-4F23-9736-1861C9A71CAF}" destId="{5AD9932F-EEE6-440D-8FEB-9BEC761D7C6C}" srcOrd="0" destOrd="0" presId="urn:microsoft.com/office/officeart/2005/8/layout/hierarchy2"/>
    <dgm:cxn modelId="{BE6613B3-C388-4A62-9F5B-413FAE7C692F}" type="presParOf" srcId="{A8BE9D32-842E-4209-95D4-D47CBB03E12D}" destId="{19529835-C805-44BE-8093-FC5582EDB0E5}" srcOrd="3" destOrd="0" presId="urn:microsoft.com/office/officeart/2005/8/layout/hierarchy2"/>
    <dgm:cxn modelId="{BDE342A7-F02E-4FEC-9EE2-4B22E77CB1FB}" type="presParOf" srcId="{19529835-C805-44BE-8093-FC5582EDB0E5}" destId="{CD7CE4DE-BAE8-4FC0-892F-9EBC0F5F2A55}" srcOrd="0" destOrd="0" presId="urn:microsoft.com/office/officeart/2005/8/layout/hierarchy2"/>
    <dgm:cxn modelId="{09B767BC-36E3-4F39-A5FA-F377DBEDB101}" type="presParOf" srcId="{19529835-C805-44BE-8093-FC5582EDB0E5}" destId="{BD6289E7-920F-4182-A7B8-54EA920EEC47}" srcOrd="1" destOrd="0" presId="urn:microsoft.com/office/officeart/2005/8/layout/hierarchy2"/>
    <dgm:cxn modelId="{DB3ED627-0C96-48A5-B4F8-1EF458067165}" type="presParOf" srcId="{A8BE9D32-842E-4209-95D4-D47CBB03E12D}" destId="{E1888131-5EF4-47D1-A197-07272089AC5F}" srcOrd="4" destOrd="0" presId="urn:microsoft.com/office/officeart/2005/8/layout/hierarchy2"/>
    <dgm:cxn modelId="{15492F26-F137-46D8-8CE2-E4B40493ED75}" type="presParOf" srcId="{E1888131-5EF4-47D1-A197-07272089AC5F}" destId="{D15C791D-4D36-4C35-BA6F-FC170A9C60C7}" srcOrd="0" destOrd="0" presId="urn:microsoft.com/office/officeart/2005/8/layout/hierarchy2"/>
    <dgm:cxn modelId="{82BA6F56-B5B8-4099-89B6-76AC7E2DED2C}" type="presParOf" srcId="{A8BE9D32-842E-4209-95D4-D47CBB03E12D}" destId="{9CD0B5BA-2C08-4921-9B1D-810547F9973B}" srcOrd="5" destOrd="0" presId="urn:microsoft.com/office/officeart/2005/8/layout/hierarchy2"/>
    <dgm:cxn modelId="{D8F5928A-6FDE-40A6-AD24-58B03DB08E0C}" type="presParOf" srcId="{9CD0B5BA-2C08-4921-9B1D-810547F9973B}" destId="{4B7C5959-2A05-4583-A9F6-28108C9878F9}" srcOrd="0" destOrd="0" presId="urn:microsoft.com/office/officeart/2005/8/layout/hierarchy2"/>
    <dgm:cxn modelId="{040D4E54-8D5A-42B0-B9F7-B94C0B8F5DA4}" type="presParOf" srcId="{9CD0B5BA-2C08-4921-9B1D-810547F9973B}" destId="{033A15CF-E1AB-440A-B242-00D1660BA345}" srcOrd="1" destOrd="0" presId="urn:microsoft.com/office/officeart/2005/8/layout/hierarchy2"/>
    <dgm:cxn modelId="{FA238DB1-A484-4AC6-BC01-391B975ED851}" type="presParOf" srcId="{A8BE9D32-842E-4209-95D4-D47CBB03E12D}" destId="{72157130-8083-4557-B245-A47301C940E8}" srcOrd="6" destOrd="0" presId="urn:microsoft.com/office/officeart/2005/8/layout/hierarchy2"/>
    <dgm:cxn modelId="{657478CB-F9F0-4E25-946A-691BC5199B91}" type="presParOf" srcId="{72157130-8083-4557-B245-A47301C940E8}" destId="{8FBC542A-3E82-4E79-A1C9-ED87F7114390}" srcOrd="0" destOrd="0" presId="urn:microsoft.com/office/officeart/2005/8/layout/hierarchy2"/>
    <dgm:cxn modelId="{574E303D-EB74-42D9-B566-59266C8432E2}" type="presParOf" srcId="{A8BE9D32-842E-4209-95D4-D47CBB03E12D}" destId="{F7EC1764-7B46-4DC8-AF0B-452ECFD5F88C}" srcOrd="7" destOrd="0" presId="urn:microsoft.com/office/officeart/2005/8/layout/hierarchy2"/>
    <dgm:cxn modelId="{E95506E0-0EA9-47D2-AA56-42EACB7AB0FB}" type="presParOf" srcId="{F7EC1764-7B46-4DC8-AF0B-452ECFD5F88C}" destId="{D73E2989-C4AF-4FAF-8C07-938FC09E794D}" srcOrd="0" destOrd="0" presId="urn:microsoft.com/office/officeart/2005/8/layout/hierarchy2"/>
    <dgm:cxn modelId="{59C916A6-ABCA-4FB8-B8C9-B63BBE239BA3}" type="presParOf" srcId="{F7EC1764-7B46-4DC8-AF0B-452ECFD5F88C}" destId="{A09A45B1-0065-47BE-8A7C-CD950929FC69}" srcOrd="1" destOrd="0" presId="urn:microsoft.com/office/officeart/2005/8/layout/hierarchy2"/>
    <dgm:cxn modelId="{B4D893BF-D62A-4BB4-A5F8-08FF9B164650}" type="presParOf" srcId="{A8BE9D32-842E-4209-95D4-D47CBB03E12D}" destId="{EFF8F562-C1E1-46F9-9CFE-F913F940095A}" srcOrd="8" destOrd="0" presId="urn:microsoft.com/office/officeart/2005/8/layout/hierarchy2"/>
    <dgm:cxn modelId="{CD058644-3EE9-4A88-BA67-0939728CE9D0}" type="presParOf" srcId="{EFF8F562-C1E1-46F9-9CFE-F913F940095A}" destId="{BCEA6E78-D142-4EE1-B48E-3A111C432F3C}" srcOrd="0" destOrd="0" presId="urn:microsoft.com/office/officeart/2005/8/layout/hierarchy2"/>
    <dgm:cxn modelId="{68262591-ED32-41C9-9DFD-20218E99DB51}" type="presParOf" srcId="{A8BE9D32-842E-4209-95D4-D47CBB03E12D}" destId="{551606E7-49EB-4CA7-AD1E-C0B51041CEE9}" srcOrd="9" destOrd="0" presId="urn:microsoft.com/office/officeart/2005/8/layout/hierarchy2"/>
    <dgm:cxn modelId="{444939EB-DFB1-4EC6-8738-87F7FD8CFD3E}" type="presParOf" srcId="{551606E7-49EB-4CA7-AD1E-C0B51041CEE9}" destId="{28780869-F24F-40B8-99F9-4E33B98AE9DB}" srcOrd="0" destOrd="0" presId="urn:microsoft.com/office/officeart/2005/8/layout/hierarchy2"/>
    <dgm:cxn modelId="{41D4E49A-938E-4C6D-BB0E-A7C1F4C376EF}" type="presParOf" srcId="{551606E7-49EB-4CA7-AD1E-C0B51041CEE9}" destId="{2CA7AFAE-D7B7-4BC1-8EDD-C503C368E5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CD81B1-E44C-4B15-A56B-A6FF31593428}"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E326458B-E0D3-485B-BA5C-D0D45A461DCC}">
      <dgm:prSet phldrT="[Texto]"/>
      <dgm:spPr/>
      <dgm:t>
        <a:bodyPr/>
        <a:lstStyle/>
        <a:p>
          <a:r>
            <a:rPr lang="es-ES" b="1" dirty="0" err="1"/>
            <a:t>Emotional</a:t>
          </a:r>
          <a:r>
            <a:rPr lang="es-ES" b="1" dirty="0"/>
            <a:t> </a:t>
          </a:r>
          <a:r>
            <a:rPr lang="es-ES" b="1" dirty="0" err="1"/>
            <a:t>Quotient</a:t>
          </a:r>
          <a:r>
            <a:rPr lang="es-ES" b="1" dirty="0"/>
            <a:t> (EQ-i)</a:t>
          </a:r>
        </a:p>
      </dgm:t>
    </dgm:pt>
    <dgm:pt modelId="{C5AF7678-3EB6-4E52-A513-91BA7CFF03DA}" type="parTrans" cxnId="{59FAF805-BCA9-48A6-8BD5-4B9D22EDEAE2}">
      <dgm:prSet/>
      <dgm:spPr/>
      <dgm:t>
        <a:bodyPr/>
        <a:lstStyle/>
        <a:p>
          <a:endParaRPr lang="es-ES"/>
        </a:p>
      </dgm:t>
    </dgm:pt>
    <dgm:pt modelId="{B8C5B196-0828-4311-91C9-4859D01B9711}" type="sibTrans" cxnId="{59FAF805-BCA9-48A6-8BD5-4B9D22EDEAE2}">
      <dgm:prSet/>
      <dgm:spPr/>
      <dgm:t>
        <a:bodyPr/>
        <a:lstStyle/>
        <a:p>
          <a:endParaRPr lang="es-ES"/>
        </a:p>
      </dgm:t>
    </dgm:pt>
    <dgm:pt modelId="{401B564D-6B88-4CB7-8548-D5110B268A2A}">
      <dgm:prSet phldrT="[Texto]"/>
      <dgm:spPr/>
      <dgm:t>
        <a:bodyPr/>
        <a:lstStyle/>
        <a:p>
          <a:r>
            <a:rPr lang="es-ES" b="1"/>
            <a:t> </a:t>
          </a:r>
          <a:r>
            <a:rPr lang="es-ES" b="0"/>
            <a:t>Self -perception.</a:t>
          </a:r>
          <a:endParaRPr lang="es-ES" b="0" dirty="0"/>
        </a:p>
      </dgm:t>
    </dgm:pt>
    <dgm:pt modelId="{FAE37F6C-EF50-4742-8105-6A6DD90133DD}" type="parTrans" cxnId="{16C1DD03-D1EE-49C7-BF38-8AB55F057BDC}">
      <dgm:prSet/>
      <dgm:spPr/>
      <dgm:t>
        <a:bodyPr/>
        <a:lstStyle/>
        <a:p>
          <a:endParaRPr lang="es-ES"/>
        </a:p>
      </dgm:t>
    </dgm:pt>
    <dgm:pt modelId="{45A618E3-48A8-4CA9-AFCB-12206D27F73D}" type="sibTrans" cxnId="{16C1DD03-D1EE-49C7-BF38-8AB55F057BDC}">
      <dgm:prSet/>
      <dgm:spPr/>
      <dgm:t>
        <a:bodyPr/>
        <a:lstStyle/>
        <a:p>
          <a:endParaRPr lang="es-ES"/>
        </a:p>
      </dgm:t>
    </dgm:pt>
    <dgm:pt modelId="{2D19297B-318B-4FAE-B554-4AF507D36400}">
      <dgm:prSet phldrT="[Texto]"/>
      <dgm:spPr/>
      <dgm:t>
        <a:bodyPr/>
        <a:lstStyle/>
        <a:p>
          <a:r>
            <a:rPr lang="es-ES" b="1"/>
            <a:t> Self-expression.</a:t>
          </a:r>
          <a:endParaRPr lang="es-ES" b="1" dirty="0"/>
        </a:p>
      </dgm:t>
    </dgm:pt>
    <dgm:pt modelId="{26E482FB-F863-4D98-80FE-FF9DA60DDB4A}" type="parTrans" cxnId="{BF611326-363E-4EBA-8244-20141D5EE07C}">
      <dgm:prSet/>
      <dgm:spPr/>
      <dgm:t>
        <a:bodyPr/>
        <a:lstStyle/>
        <a:p>
          <a:endParaRPr lang="es-ES"/>
        </a:p>
      </dgm:t>
    </dgm:pt>
    <dgm:pt modelId="{EB5FA25D-47CA-4758-A165-8CF9DE66C799}" type="sibTrans" cxnId="{BF611326-363E-4EBA-8244-20141D5EE07C}">
      <dgm:prSet/>
      <dgm:spPr/>
      <dgm:t>
        <a:bodyPr/>
        <a:lstStyle/>
        <a:p>
          <a:endParaRPr lang="es-ES"/>
        </a:p>
      </dgm:t>
    </dgm:pt>
    <dgm:pt modelId="{6B1A8926-C1EC-4FD0-A266-01702D98D7A6}">
      <dgm:prSet phldrT="[Texto]"/>
      <dgm:spPr/>
      <dgm:t>
        <a:bodyPr/>
        <a:lstStyle/>
        <a:p>
          <a:r>
            <a:rPr lang="es-ES" b="1" dirty="0"/>
            <a:t> Interpersonal </a:t>
          </a:r>
          <a:r>
            <a:rPr lang="es-ES" b="1" dirty="0" err="1"/>
            <a:t>Component</a:t>
          </a:r>
          <a:r>
            <a:rPr lang="es-ES" b="1" dirty="0"/>
            <a:t>.</a:t>
          </a:r>
        </a:p>
      </dgm:t>
    </dgm:pt>
    <dgm:pt modelId="{4BCC1796-9C43-42B9-90B9-8DF06CA44A53}" type="parTrans" cxnId="{0605F55E-7CFD-420D-8F79-2A9F3EB41774}">
      <dgm:prSet/>
      <dgm:spPr/>
      <dgm:t>
        <a:bodyPr/>
        <a:lstStyle/>
        <a:p>
          <a:endParaRPr lang="es-ES"/>
        </a:p>
      </dgm:t>
    </dgm:pt>
    <dgm:pt modelId="{32F8A82C-2666-4478-A33C-F3D3F7BB4686}" type="sibTrans" cxnId="{0605F55E-7CFD-420D-8F79-2A9F3EB41774}">
      <dgm:prSet/>
      <dgm:spPr/>
      <dgm:t>
        <a:bodyPr/>
        <a:lstStyle/>
        <a:p>
          <a:endParaRPr lang="es-ES"/>
        </a:p>
      </dgm:t>
    </dgm:pt>
    <dgm:pt modelId="{7C1376C7-650D-4599-BE51-BD0412A297E0}">
      <dgm:prSet phldrT="[Texto]"/>
      <dgm:spPr/>
      <dgm:t>
        <a:bodyPr/>
        <a:lstStyle/>
        <a:p>
          <a:r>
            <a:rPr lang="es-ES" b="1"/>
            <a:t> Decision making.</a:t>
          </a:r>
          <a:endParaRPr lang="es-ES" b="1" dirty="0"/>
        </a:p>
      </dgm:t>
    </dgm:pt>
    <dgm:pt modelId="{8331D025-6EBC-407B-90AD-6748FDD9D706}" type="parTrans" cxnId="{5838157D-FD61-4D2C-A892-D3D0B3128F0D}">
      <dgm:prSet/>
      <dgm:spPr/>
      <dgm:t>
        <a:bodyPr/>
        <a:lstStyle/>
        <a:p>
          <a:endParaRPr lang="es-ES"/>
        </a:p>
      </dgm:t>
    </dgm:pt>
    <dgm:pt modelId="{510791BE-3410-4AD7-8325-5CA7A7A7B253}" type="sibTrans" cxnId="{5838157D-FD61-4D2C-A892-D3D0B3128F0D}">
      <dgm:prSet/>
      <dgm:spPr/>
      <dgm:t>
        <a:bodyPr/>
        <a:lstStyle/>
        <a:p>
          <a:endParaRPr lang="es-ES"/>
        </a:p>
      </dgm:t>
    </dgm:pt>
    <dgm:pt modelId="{BA4341AA-8A2C-4117-8079-5EB294738BB9}">
      <dgm:prSet phldrT="[Texto]"/>
      <dgm:spPr>
        <a:solidFill>
          <a:srgbClr val="00B050"/>
        </a:solidFill>
      </dgm:spPr>
      <dgm:t>
        <a:bodyPr/>
        <a:lstStyle/>
        <a:p>
          <a:r>
            <a:rPr lang="es-ES" b="1" dirty="0"/>
            <a:t>  Stress </a:t>
          </a:r>
          <a:r>
            <a:rPr lang="es-ES" b="1" dirty="0" err="1"/>
            <a:t>management</a:t>
          </a:r>
          <a:r>
            <a:rPr lang="es-ES" b="1" dirty="0"/>
            <a:t>.</a:t>
          </a:r>
        </a:p>
      </dgm:t>
    </dgm:pt>
    <dgm:pt modelId="{AB9A8098-107D-4E61-AF80-5F18BD553830}" type="parTrans" cxnId="{B8B39962-331A-4ABA-9287-3BE8FE721972}">
      <dgm:prSet/>
      <dgm:spPr/>
      <dgm:t>
        <a:bodyPr/>
        <a:lstStyle/>
        <a:p>
          <a:endParaRPr lang="es-ES"/>
        </a:p>
      </dgm:t>
    </dgm:pt>
    <dgm:pt modelId="{F5BA5B80-A21E-4C92-A5CD-57284A2CE7DE}" type="sibTrans" cxnId="{B8B39962-331A-4ABA-9287-3BE8FE721972}">
      <dgm:prSet/>
      <dgm:spPr/>
      <dgm:t>
        <a:bodyPr/>
        <a:lstStyle/>
        <a:p>
          <a:endParaRPr lang="es-ES"/>
        </a:p>
      </dgm:t>
    </dgm:pt>
    <dgm:pt modelId="{5B306FBE-E81F-4BC9-B449-BC17018EC8E5}" type="pres">
      <dgm:prSet presAssocID="{F7CD81B1-E44C-4B15-A56B-A6FF31593428}" presName="diagram" presStyleCnt="0">
        <dgm:presLayoutVars>
          <dgm:chPref val="1"/>
          <dgm:dir/>
          <dgm:animOne val="branch"/>
          <dgm:animLvl val="lvl"/>
          <dgm:resizeHandles val="exact"/>
        </dgm:presLayoutVars>
      </dgm:prSet>
      <dgm:spPr/>
    </dgm:pt>
    <dgm:pt modelId="{D7A19449-FB3F-4D67-8976-9110C4A2E0FE}" type="pres">
      <dgm:prSet presAssocID="{E326458B-E0D3-485B-BA5C-D0D45A461DCC}" presName="root1" presStyleCnt="0"/>
      <dgm:spPr/>
    </dgm:pt>
    <dgm:pt modelId="{E6D7084A-B27A-4487-9CB8-5D6DC2A7A4A7}" type="pres">
      <dgm:prSet presAssocID="{E326458B-E0D3-485B-BA5C-D0D45A461DCC}" presName="LevelOneTextNode" presStyleLbl="node0" presStyleIdx="0" presStyleCnt="1">
        <dgm:presLayoutVars>
          <dgm:chPref val="3"/>
        </dgm:presLayoutVars>
      </dgm:prSet>
      <dgm:spPr/>
    </dgm:pt>
    <dgm:pt modelId="{A8BE9D32-842E-4209-95D4-D47CBB03E12D}" type="pres">
      <dgm:prSet presAssocID="{E326458B-E0D3-485B-BA5C-D0D45A461DCC}" presName="level2hierChild" presStyleCnt="0"/>
      <dgm:spPr/>
    </dgm:pt>
    <dgm:pt modelId="{F55010D8-6155-4DA8-8822-BB2A52E28242}" type="pres">
      <dgm:prSet presAssocID="{FAE37F6C-EF50-4742-8105-6A6DD90133DD}" presName="conn2-1" presStyleLbl="parChTrans1D2" presStyleIdx="0" presStyleCnt="5"/>
      <dgm:spPr/>
    </dgm:pt>
    <dgm:pt modelId="{4E546864-C070-4DBF-857A-6D9CE0BE19DB}" type="pres">
      <dgm:prSet presAssocID="{FAE37F6C-EF50-4742-8105-6A6DD90133DD}" presName="connTx" presStyleLbl="parChTrans1D2" presStyleIdx="0" presStyleCnt="5"/>
      <dgm:spPr/>
    </dgm:pt>
    <dgm:pt modelId="{E268CB37-265F-43F7-A2B2-AA5D2FF0C797}" type="pres">
      <dgm:prSet presAssocID="{401B564D-6B88-4CB7-8548-D5110B268A2A}" presName="root2" presStyleCnt="0"/>
      <dgm:spPr/>
    </dgm:pt>
    <dgm:pt modelId="{C8234A25-1C13-4A08-9386-334FF8BDF886}" type="pres">
      <dgm:prSet presAssocID="{401B564D-6B88-4CB7-8548-D5110B268A2A}" presName="LevelTwoTextNode" presStyleLbl="node2" presStyleIdx="0" presStyleCnt="5">
        <dgm:presLayoutVars>
          <dgm:chPref val="3"/>
        </dgm:presLayoutVars>
      </dgm:prSet>
      <dgm:spPr/>
    </dgm:pt>
    <dgm:pt modelId="{ECF49139-606D-43DE-B5B1-F408EE618FBE}" type="pres">
      <dgm:prSet presAssocID="{401B564D-6B88-4CB7-8548-D5110B268A2A}" presName="level3hierChild" presStyleCnt="0"/>
      <dgm:spPr/>
    </dgm:pt>
    <dgm:pt modelId="{62B29E70-2C62-4F23-9736-1861C9A71CAF}" type="pres">
      <dgm:prSet presAssocID="{26E482FB-F863-4D98-80FE-FF9DA60DDB4A}" presName="conn2-1" presStyleLbl="parChTrans1D2" presStyleIdx="1" presStyleCnt="5"/>
      <dgm:spPr/>
    </dgm:pt>
    <dgm:pt modelId="{5AD9932F-EEE6-440D-8FEB-9BEC761D7C6C}" type="pres">
      <dgm:prSet presAssocID="{26E482FB-F863-4D98-80FE-FF9DA60DDB4A}" presName="connTx" presStyleLbl="parChTrans1D2" presStyleIdx="1" presStyleCnt="5"/>
      <dgm:spPr/>
    </dgm:pt>
    <dgm:pt modelId="{19529835-C805-44BE-8093-FC5582EDB0E5}" type="pres">
      <dgm:prSet presAssocID="{2D19297B-318B-4FAE-B554-4AF507D36400}" presName="root2" presStyleCnt="0"/>
      <dgm:spPr/>
    </dgm:pt>
    <dgm:pt modelId="{CD7CE4DE-BAE8-4FC0-892F-9EBC0F5F2A55}" type="pres">
      <dgm:prSet presAssocID="{2D19297B-318B-4FAE-B554-4AF507D36400}" presName="LevelTwoTextNode" presStyleLbl="node2" presStyleIdx="1" presStyleCnt="5">
        <dgm:presLayoutVars>
          <dgm:chPref val="3"/>
        </dgm:presLayoutVars>
      </dgm:prSet>
      <dgm:spPr/>
    </dgm:pt>
    <dgm:pt modelId="{BD6289E7-920F-4182-A7B8-54EA920EEC47}" type="pres">
      <dgm:prSet presAssocID="{2D19297B-318B-4FAE-B554-4AF507D36400}" presName="level3hierChild" presStyleCnt="0"/>
      <dgm:spPr/>
    </dgm:pt>
    <dgm:pt modelId="{E1888131-5EF4-47D1-A197-07272089AC5F}" type="pres">
      <dgm:prSet presAssocID="{4BCC1796-9C43-42B9-90B9-8DF06CA44A53}" presName="conn2-1" presStyleLbl="parChTrans1D2" presStyleIdx="2" presStyleCnt="5"/>
      <dgm:spPr/>
    </dgm:pt>
    <dgm:pt modelId="{D15C791D-4D36-4C35-BA6F-FC170A9C60C7}" type="pres">
      <dgm:prSet presAssocID="{4BCC1796-9C43-42B9-90B9-8DF06CA44A53}" presName="connTx" presStyleLbl="parChTrans1D2" presStyleIdx="2" presStyleCnt="5"/>
      <dgm:spPr/>
    </dgm:pt>
    <dgm:pt modelId="{9CD0B5BA-2C08-4921-9B1D-810547F9973B}" type="pres">
      <dgm:prSet presAssocID="{6B1A8926-C1EC-4FD0-A266-01702D98D7A6}" presName="root2" presStyleCnt="0"/>
      <dgm:spPr/>
    </dgm:pt>
    <dgm:pt modelId="{4B7C5959-2A05-4583-A9F6-28108C9878F9}" type="pres">
      <dgm:prSet presAssocID="{6B1A8926-C1EC-4FD0-A266-01702D98D7A6}" presName="LevelTwoTextNode" presStyleLbl="node2" presStyleIdx="2" presStyleCnt="5">
        <dgm:presLayoutVars>
          <dgm:chPref val="3"/>
        </dgm:presLayoutVars>
      </dgm:prSet>
      <dgm:spPr/>
    </dgm:pt>
    <dgm:pt modelId="{033A15CF-E1AB-440A-B242-00D1660BA345}" type="pres">
      <dgm:prSet presAssocID="{6B1A8926-C1EC-4FD0-A266-01702D98D7A6}" presName="level3hierChild" presStyleCnt="0"/>
      <dgm:spPr/>
    </dgm:pt>
    <dgm:pt modelId="{72157130-8083-4557-B245-A47301C940E8}" type="pres">
      <dgm:prSet presAssocID="{8331D025-6EBC-407B-90AD-6748FDD9D706}" presName="conn2-1" presStyleLbl="parChTrans1D2" presStyleIdx="3" presStyleCnt="5"/>
      <dgm:spPr/>
    </dgm:pt>
    <dgm:pt modelId="{8FBC542A-3E82-4E79-A1C9-ED87F7114390}" type="pres">
      <dgm:prSet presAssocID="{8331D025-6EBC-407B-90AD-6748FDD9D706}" presName="connTx" presStyleLbl="parChTrans1D2" presStyleIdx="3" presStyleCnt="5"/>
      <dgm:spPr/>
    </dgm:pt>
    <dgm:pt modelId="{F7EC1764-7B46-4DC8-AF0B-452ECFD5F88C}" type="pres">
      <dgm:prSet presAssocID="{7C1376C7-650D-4599-BE51-BD0412A297E0}" presName="root2" presStyleCnt="0"/>
      <dgm:spPr/>
    </dgm:pt>
    <dgm:pt modelId="{D73E2989-C4AF-4FAF-8C07-938FC09E794D}" type="pres">
      <dgm:prSet presAssocID="{7C1376C7-650D-4599-BE51-BD0412A297E0}" presName="LevelTwoTextNode" presStyleLbl="node2" presStyleIdx="3" presStyleCnt="5">
        <dgm:presLayoutVars>
          <dgm:chPref val="3"/>
        </dgm:presLayoutVars>
      </dgm:prSet>
      <dgm:spPr/>
    </dgm:pt>
    <dgm:pt modelId="{A09A45B1-0065-47BE-8A7C-CD950929FC69}" type="pres">
      <dgm:prSet presAssocID="{7C1376C7-650D-4599-BE51-BD0412A297E0}" presName="level3hierChild" presStyleCnt="0"/>
      <dgm:spPr/>
    </dgm:pt>
    <dgm:pt modelId="{EFF8F562-C1E1-46F9-9CFE-F913F940095A}" type="pres">
      <dgm:prSet presAssocID="{AB9A8098-107D-4E61-AF80-5F18BD553830}" presName="conn2-1" presStyleLbl="parChTrans1D2" presStyleIdx="4" presStyleCnt="5"/>
      <dgm:spPr/>
    </dgm:pt>
    <dgm:pt modelId="{BCEA6E78-D142-4EE1-B48E-3A111C432F3C}" type="pres">
      <dgm:prSet presAssocID="{AB9A8098-107D-4E61-AF80-5F18BD553830}" presName="connTx" presStyleLbl="parChTrans1D2" presStyleIdx="4" presStyleCnt="5"/>
      <dgm:spPr/>
    </dgm:pt>
    <dgm:pt modelId="{551606E7-49EB-4CA7-AD1E-C0B51041CEE9}" type="pres">
      <dgm:prSet presAssocID="{BA4341AA-8A2C-4117-8079-5EB294738BB9}" presName="root2" presStyleCnt="0"/>
      <dgm:spPr/>
    </dgm:pt>
    <dgm:pt modelId="{28780869-F24F-40B8-99F9-4E33B98AE9DB}" type="pres">
      <dgm:prSet presAssocID="{BA4341AA-8A2C-4117-8079-5EB294738BB9}" presName="LevelTwoTextNode" presStyleLbl="node2" presStyleIdx="4" presStyleCnt="5">
        <dgm:presLayoutVars>
          <dgm:chPref val="3"/>
        </dgm:presLayoutVars>
      </dgm:prSet>
      <dgm:spPr/>
    </dgm:pt>
    <dgm:pt modelId="{2CA7AFAE-D7B7-4BC1-8EDD-C503C368E5B7}" type="pres">
      <dgm:prSet presAssocID="{BA4341AA-8A2C-4117-8079-5EB294738BB9}" presName="level3hierChild" presStyleCnt="0"/>
      <dgm:spPr/>
    </dgm:pt>
  </dgm:ptLst>
  <dgm:cxnLst>
    <dgm:cxn modelId="{16C1DD03-D1EE-49C7-BF38-8AB55F057BDC}" srcId="{E326458B-E0D3-485B-BA5C-D0D45A461DCC}" destId="{401B564D-6B88-4CB7-8548-D5110B268A2A}" srcOrd="0" destOrd="0" parTransId="{FAE37F6C-EF50-4742-8105-6A6DD90133DD}" sibTransId="{45A618E3-48A8-4CA9-AFCB-12206D27F73D}"/>
    <dgm:cxn modelId="{64DECC05-235D-4D15-90EB-3919E0F7021E}" type="presOf" srcId="{E326458B-E0D3-485B-BA5C-D0D45A461DCC}" destId="{E6D7084A-B27A-4487-9CB8-5D6DC2A7A4A7}" srcOrd="0" destOrd="0" presId="urn:microsoft.com/office/officeart/2005/8/layout/hierarchy2"/>
    <dgm:cxn modelId="{59FAF805-BCA9-48A6-8BD5-4B9D22EDEAE2}" srcId="{F7CD81B1-E44C-4B15-A56B-A6FF31593428}" destId="{E326458B-E0D3-485B-BA5C-D0D45A461DCC}" srcOrd="0" destOrd="0" parTransId="{C5AF7678-3EB6-4E52-A513-91BA7CFF03DA}" sibTransId="{B8C5B196-0828-4311-91C9-4859D01B9711}"/>
    <dgm:cxn modelId="{78C2601E-5568-49B6-8F42-3631EF7638DF}" type="presOf" srcId="{FAE37F6C-EF50-4742-8105-6A6DD90133DD}" destId="{4E546864-C070-4DBF-857A-6D9CE0BE19DB}" srcOrd="1" destOrd="0" presId="urn:microsoft.com/office/officeart/2005/8/layout/hierarchy2"/>
    <dgm:cxn modelId="{0BE74322-C094-4356-8DCC-7B158CDB258B}" type="presOf" srcId="{26E482FB-F863-4D98-80FE-FF9DA60DDB4A}" destId="{62B29E70-2C62-4F23-9736-1861C9A71CAF}" srcOrd="0" destOrd="0" presId="urn:microsoft.com/office/officeart/2005/8/layout/hierarchy2"/>
    <dgm:cxn modelId="{BF611326-363E-4EBA-8244-20141D5EE07C}" srcId="{E326458B-E0D3-485B-BA5C-D0D45A461DCC}" destId="{2D19297B-318B-4FAE-B554-4AF507D36400}" srcOrd="1" destOrd="0" parTransId="{26E482FB-F863-4D98-80FE-FF9DA60DDB4A}" sibTransId="{EB5FA25D-47CA-4758-A165-8CF9DE66C799}"/>
    <dgm:cxn modelId="{A9F0F527-F8B4-471C-83A3-57AE556E4D6A}" type="presOf" srcId="{BA4341AA-8A2C-4117-8079-5EB294738BB9}" destId="{28780869-F24F-40B8-99F9-4E33B98AE9DB}" srcOrd="0" destOrd="0" presId="urn:microsoft.com/office/officeart/2005/8/layout/hierarchy2"/>
    <dgm:cxn modelId="{E53E062C-345C-4AA2-9356-AFCBD9C9B6E9}" type="presOf" srcId="{8331D025-6EBC-407B-90AD-6748FDD9D706}" destId="{72157130-8083-4557-B245-A47301C940E8}" srcOrd="0" destOrd="0" presId="urn:microsoft.com/office/officeart/2005/8/layout/hierarchy2"/>
    <dgm:cxn modelId="{03F00B33-D096-4772-80FA-CC48260EDA7E}" type="presOf" srcId="{8331D025-6EBC-407B-90AD-6748FDD9D706}" destId="{8FBC542A-3E82-4E79-A1C9-ED87F7114390}" srcOrd="1" destOrd="0" presId="urn:microsoft.com/office/officeart/2005/8/layout/hierarchy2"/>
    <dgm:cxn modelId="{112B8F35-6C8C-4454-B2AA-750D919402B5}" type="presOf" srcId="{AB9A8098-107D-4E61-AF80-5F18BD553830}" destId="{BCEA6E78-D142-4EE1-B48E-3A111C432F3C}" srcOrd="1" destOrd="0" presId="urn:microsoft.com/office/officeart/2005/8/layout/hierarchy2"/>
    <dgm:cxn modelId="{7DD46C3B-E448-4B82-8ABA-2F29F0C4F6DD}" type="presOf" srcId="{4BCC1796-9C43-42B9-90B9-8DF06CA44A53}" destId="{D15C791D-4D36-4C35-BA6F-FC170A9C60C7}" srcOrd="1" destOrd="0" presId="urn:microsoft.com/office/officeart/2005/8/layout/hierarchy2"/>
    <dgm:cxn modelId="{BD2E4F5C-6C28-49B0-9AF9-BE25F1B85528}" type="presOf" srcId="{4BCC1796-9C43-42B9-90B9-8DF06CA44A53}" destId="{E1888131-5EF4-47D1-A197-07272089AC5F}" srcOrd="0" destOrd="0" presId="urn:microsoft.com/office/officeart/2005/8/layout/hierarchy2"/>
    <dgm:cxn modelId="{0605F55E-7CFD-420D-8F79-2A9F3EB41774}" srcId="{E326458B-E0D3-485B-BA5C-D0D45A461DCC}" destId="{6B1A8926-C1EC-4FD0-A266-01702D98D7A6}" srcOrd="2" destOrd="0" parTransId="{4BCC1796-9C43-42B9-90B9-8DF06CA44A53}" sibTransId="{32F8A82C-2666-4478-A33C-F3D3F7BB4686}"/>
    <dgm:cxn modelId="{B8B39962-331A-4ABA-9287-3BE8FE721972}" srcId="{E326458B-E0D3-485B-BA5C-D0D45A461DCC}" destId="{BA4341AA-8A2C-4117-8079-5EB294738BB9}" srcOrd="4" destOrd="0" parTransId="{AB9A8098-107D-4E61-AF80-5F18BD553830}" sibTransId="{F5BA5B80-A21E-4C92-A5CD-57284A2CE7DE}"/>
    <dgm:cxn modelId="{EF3F9268-4E46-4ED9-B632-6BE3344151E7}" type="presOf" srcId="{26E482FB-F863-4D98-80FE-FF9DA60DDB4A}" destId="{5AD9932F-EEE6-440D-8FEB-9BEC761D7C6C}" srcOrd="1" destOrd="0" presId="urn:microsoft.com/office/officeart/2005/8/layout/hierarchy2"/>
    <dgm:cxn modelId="{5838157D-FD61-4D2C-A892-D3D0B3128F0D}" srcId="{E326458B-E0D3-485B-BA5C-D0D45A461DCC}" destId="{7C1376C7-650D-4599-BE51-BD0412A297E0}" srcOrd="3" destOrd="0" parTransId="{8331D025-6EBC-407B-90AD-6748FDD9D706}" sibTransId="{510791BE-3410-4AD7-8325-5CA7A7A7B253}"/>
    <dgm:cxn modelId="{E0AAEE87-193C-465B-B090-57C4AA1D30E2}" type="presOf" srcId="{401B564D-6B88-4CB7-8548-D5110B268A2A}" destId="{C8234A25-1C13-4A08-9386-334FF8BDF886}" srcOrd="0" destOrd="0" presId="urn:microsoft.com/office/officeart/2005/8/layout/hierarchy2"/>
    <dgm:cxn modelId="{6CECD489-4C77-4BC9-ACE0-F05F281D6652}" type="presOf" srcId="{AB9A8098-107D-4E61-AF80-5F18BD553830}" destId="{EFF8F562-C1E1-46F9-9CFE-F913F940095A}" srcOrd="0" destOrd="0" presId="urn:microsoft.com/office/officeart/2005/8/layout/hierarchy2"/>
    <dgm:cxn modelId="{0BFE6DA5-F043-4D7D-8433-586D989E92EF}" type="presOf" srcId="{FAE37F6C-EF50-4742-8105-6A6DD90133DD}" destId="{F55010D8-6155-4DA8-8822-BB2A52E28242}" srcOrd="0" destOrd="0" presId="urn:microsoft.com/office/officeart/2005/8/layout/hierarchy2"/>
    <dgm:cxn modelId="{E5AC1CBB-99A4-4D54-B4F0-405DF52D8821}" type="presOf" srcId="{F7CD81B1-E44C-4B15-A56B-A6FF31593428}" destId="{5B306FBE-E81F-4BC9-B449-BC17018EC8E5}" srcOrd="0" destOrd="0" presId="urn:microsoft.com/office/officeart/2005/8/layout/hierarchy2"/>
    <dgm:cxn modelId="{C19388C0-7708-45AA-AFA7-34A2A99F7364}" type="presOf" srcId="{2D19297B-318B-4FAE-B554-4AF507D36400}" destId="{CD7CE4DE-BAE8-4FC0-892F-9EBC0F5F2A55}" srcOrd="0" destOrd="0" presId="urn:microsoft.com/office/officeart/2005/8/layout/hierarchy2"/>
    <dgm:cxn modelId="{9D6D43CF-9C51-46F5-B394-936AD5356DB6}" type="presOf" srcId="{7C1376C7-650D-4599-BE51-BD0412A297E0}" destId="{D73E2989-C4AF-4FAF-8C07-938FC09E794D}" srcOrd="0" destOrd="0" presId="urn:microsoft.com/office/officeart/2005/8/layout/hierarchy2"/>
    <dgm:cxn modelId="{0DB497F8-DCB9-4191-A8EA-4C7515F085BF}" type="presOf" srcId="{6B1A8926-C1EC-4FD0-A266-01702D98D7A6}" destId="{4B7C5959-2A05-4583-A9F6-28108C9878F9}" srcOrd="0" destOrd="0" presId="urn:microsoft.com/office/officeart/2005/8/layout/hierarchy2"/>
    <dgm:cxn modelId="{B8B8CCB6-320D-491D-8533-318F14DCB297}" type="presParOf" srcId="{5B306FBE-E81F-4BC9-B449-BC17018EC8E5}" destId="{D7A19449-FB3F-4D67-8976-9110C4A2E0FE}" srcOrd="0" destOrd="0" presId="urn:microsoft.com/office/officeart/2005/8/layout/hierarchy2"/>
    <dgm:cxn modelId="{1C8EE753-FDAE-4587-B793-004137E36E46}" type="presParOf" srcId="{D7A19449-FB3F-4D67-8976-9110C4A2E0FE}" destId="{E6D7084A-B27A-4487-9CB8-5D6DC2A7A4A7}" srcOrd="0" destOrd="0" presId="urn:microsoft.com/office/officeart/2005/8/layout/hierarchy2"/>
    <dgm:cxn modelId="{B7F8D138-E770-4200-B3F5-BB7F9B663FAB}" type="presParOf" srcId="{D7A19449-FB3F-4D67-8976-9110C4A2E0FE}" destId="{A8BE9D32-842E-4209-95D4-D47CBB03E12D}" srcOrd="1" destOrd="0" presId="urn:microsoft.com/office/officeart/2005/8/layout/hierarchy2"/>
    <dgm:cxn modelId="{BC8BD71B-7D6D-47EF-B72A-D92D35308EF3}" type="presParOf" srcId="{A8BE9D32-842E-4209-95D4-D47CBB03E12D}" destId="{F55010D8-6155-4DA8-8822-BB2A52E28242}" srcOrd="0" destOrd="0" presId="urn:microsoft.com/office/officeart/2005/8/layout/hierarchy2"/>
    <dgm:cxn modelId="{5AC78EB4-D444-46B3-AE41-B6058B8038ED}" type="presParOf" srcId="{F55010D8-6155-4DA8-8822-BB2A52E28242}" destId="{4E546864-C070-4DBF-857A-6D9CE0BE19DB}" srcOrd="0" destOrd="0" presId="urn:microsoft.com/office/officeart/2005/8/layout/hierarchy2"/>
    <dgm:cxn modelId="{264E4CBE-FA82-4BC4-A7ED-DE4B0A14B388}" type="presParOf" srcId="{A8BE9D32-842E-4209-95D4-D47CBB03E12D}" destId="{E268CB37-265F-43F7-A2B2-AA5D2FF0C797}" srcOrd="1" destOrd="0" presId="urn:microsoft.com/office/officeart/2005/8/layout/hierarchy2"/>
    <dgm:cxn modelId="{F5DA094D-7480-49AE-B819-4CFD5C7A4DF4}" type="presParOf" srcId="{E268CB37-265F-43F7-A2B2-AA5D2FF0C797}" destId="{C8234A25-1C13-4A08-9386-334FF8BDF886}" srcOrd="0" destOrd="0" presId="urn:microsoft.com/office/officeart/2005/8/layout/hierarchy2"/>
    <dgm:cxn modelId="{082CC19D-A327-4AB4-BEF0-5E069B35DAB5}" type="presParOf" srcId="{E268CB37-265F-43F7-A2B2-AA5D2FF0C797}" destId="{ECF49139-606D-43DE-B5B1-F408EE618FBE}" srcOrd="1" destOrd="0" presId="urn:microsoft.com/office/officeart/2005/8/layout/hierarchy2"/>
    <dgm:cxn modelId="{FE632A74-FBB4-4441-AA00-19C168AC544A}" type="presParOf" srcId="{A8BE9D32-842E-4209-95D4-D47CBB03E12D}" destId="{62B29E70-2C62-4F23-9736-1861C9A71CAF}" srcOrd="2" destOrd="0" presId="urn:microsoft.com/office/officeart/2005/8/layout/hierarchy2"/>
    <dgm:cxn modelId="{5C51E894-17D4-4788-96A0-D429CC23174D}" type="presParOf" srcId="{62B29E70-2C62-4F23-9736-1861C9A71CAF}" destId="{5AD9932F-EEE6-440D-8FEB-9BEC761D7C6C}" srcOrd="0" destOrd="0" presId="urn:microsoft.com/office/officeart/2005/8/layout/hierarchy2"/>
    <dgm:cxn modelId="{AE67EBDC-6D38-467F-BDAE-DDF1B1DC6A0E}" type="presParOf" srcId="{A8BE9D32-842E-4209-95D4-D47CBB03E12D}" destId="{19529835-C805-44BE-8093-FC5582EDB0E5}" srcOrd="3" destOrd="0" presId="urn:microsoft.com/office/officeart/2005/8/layout/hierarchy2"/>
    <dgm:cxn modelId="{D9D9D157-84E2-4C8C-BD73-0CC65CAA20A8}" type="presParOf" srcId="{19529835-C805-44BE-8093-FC5582EDB0E5}" destId="{CD7CE4DE-BAE8-4FC0-892F-9EBC0F5F2A55}" srcOrd="0" destOrd="0" presId="urn:microsoft.com/office/officeart/2005/8/layout/hierarchy2"/>
    <dgm:cxn modelId="{6E036ED8-BF86-4E8D-8CEE-DD242DCD94D8}" type="presParOf" srcId="{19529835-C805-44BE-8093-FC5582EDB0E5}" destId="{BD6289E7-920F-4182-A7B8-54EA920EEC47}" srcOrd="1" destOrd="0" presId="urn:microsoft.com/office/officeart/2005/8/layout/hierarchy2"/>
    <dgm:cxn modelId="{CF780953-ED38-4A85-86FA-1C57B00D946A}" type="presParOf" srcId="{A8BE9D32-842E-4209-95D4-D47CBB03E12D}" destId="{E1888131-5EF4-47D1-A197-07272089AC5F}" srcOrd="4" destOrd="0" presId="urn:microsoft.com/office/officeart/2005/8/layout/hierarchy2"/>
    <dgm:cxn modelId="{76789DC3-42E3-461A-8F45-70432C06B0E3}" type="presParOf" srcId="{E1888131-5EF4-47D1-A197-07272089AC5F}" destId="{D15C791D-4D36-4C35-BA6F-FC170A9C60C7}" srcOrd="0" destOrd="0" presId="urn:microsoft.com/office/officeart/2005/8/layout/hierarchy2"/>
    <dgm:cxn modelId="{15D83E63-B90C-4996-ACF6-518FB44A914B}" type="presParOf" srcId="{A8BE9D32-842E-4209-95D4-D47CBB03E12D}" destId="{9CD0B5BA-2C08-4921-9B1D-810547F9973B}" srcOrd="5" destOrd="0" presId="urn:microsoft.com/office/officeart/2005/8/layout/hierarchy2"/>
    <dgm:cxn modelId="{256CD57B-FDAB-4D3A-9275-66A81ACA8227}" type="presParOf" srcId="{9CD0B5BA-2C08-4921-9B1D-810547F9973B}" destId="{4B7C5959-2A05-4583-A9F6-28108C9878F9}" srcOrd="0" destOrd="0" presId="urn:microsoft.com/office/officeart/2005/8/layout/hierarchy2"/>
    <dgm:cxn modelId="{BAB5C07F-DD6D-485C-921A-E7D5F2CB7BB9}" type="presParOf" srcId="{9CD0B5BA-2C08-4921-9B1D-810547F9973B}" destId="{033A15CF-E1AB-440A-B242-00D1660BA345}" srcOrd="1" destOrd="0" presId="urn:microsoft.com/office/officeart/2005/8/layout/hierarchy2"/>
    <dgm:cxn modelId="{0432B76A-71FF-46D7-A5B5-47A0EFE9CA8E}" type="presParOf" srcId="{A8BE9D32-842E-4209-95D4-D47CBB03E12D}" destId="{72157130-8083-4557-B245-A47301C940E8}" srcOrd="6" destOrd="0" presId="urn:microsoft.com/office/officeart/2005/8/layout/hierarchy2"/>
    <dgm:cxn modelId="{6ED238CD-807F-4FDD-96D3-8E420DA7190C}" type="presParOf" srcId="{72157130-8083-4557-B245-A47301C940E8}" destId="{8FBC542A-3E82-4E79-A1C9-ED87F7114390}" srcOrd="0" destOrd="0" presId="urn:microsoft.com/office/officeart/2005/8/layout/hierarchy2"/>
    <dgm:cxn modelId="{EA9C128F-B373-442B-BBB6-9DC0BE7E428E}" type="presParOf" srcId="{A8BE9D32-842E-4209-95D4-D47CBB03E12D}" destId="{F7EC1764-7B46-4DC8-AF0B-452ECFD5F88C}" srcOrd="7" destOrd="0" presId="urn:microsoft.com/office/officeart/2005/8/layout/hierarchy2"/>
    <dgm:cxn modelId="{E9E9E47C-E692-4266-B9F0-F9B3BC875E99}" type="presParOf" srcId="{F7EC1764-7B46-4DC8-AF0B-452ECFD5F88C}" destId="{D73E2989-C4AF-4FAF-8C07-938FC09E794D}" srcOrd="0" destOrd="0" presId="urn:microsoft.com/office/officeart/2005/8/layout/hierarchy2"/>
    <dgm:cxn modelId="{B49588B3-10F0-46C8-86BB-9658D093B0F2}" type="presParOf" srcId="{F7EC1764-7B46-4DC8-AF0B-452ECFD5F88C}" destId="{A09A45B1-0065-47BE-8A7C-CD950929FC69}" srcOrd="1" destOrd="0" presId="urn:microsoft.com/office/officeart/2005/8/layout/hierarchy2"/>
    <dgm:cxn modelId="{76AE9A46-2FA3-4AF1-B3D8-69631EC150C7}" type="presParOf" srcId="{A8BE9D32-842E-4209-95D4-D47CBB03E12D}" destId="{EFF8F562-C1E1-46F9-9CFE-F913F940095A}" srcOrd="8" destOrd="0" presId="urn:microsoft.com/office/officeart/2005/8/layout/hierarchy2"/>
    <dgm:cxn modelId="{6ADD2892-13EA-41B2-B519-1F0C6817C01A}" type="presParOf" srcId="{EFF8F562-C1E1-46F9-9CFE-F913F940095A}" destId="{BCEA6E78-D142-4EE1-B48E-3A111C432F3C}" srcOrd="0" destOrd="0" presId="urn:microsoft.com/office/officeart/2005/8/layout/hierarchy2"/>
    <dgm:cxn modelId="{E388727C-FB6B-4257-8D82-8DB17EF00EB2}" type="presParOf" srcId="{A8BE9D32-842E-4209-95D4-D47CBB03E12D}" destId="{551606E7-49EB-4CA7-AD1E-C0B51041CEE9}" srcOrd="9" destOrd="0" presId="urn:microsoft.com/office/officeart/2005/8/layout/hierarchy2"/>
    <dgm:cxn modelId="{93EC630B-3DD0-47B2-98F1-2BB428CF54E5}" type="presParOf" srcId="{551606E7-49EB-4CA7-AD1E-C0B51041CEE9}" destId="{28780869-F24F-40B8-99F9-4E33B98AE9DB}" srcOrd="0" destOrd="0" presId="urn:microsoft.com/office/officeart/2005/8/layout/hierarchy2"/>
    <dgm:cxn modelId="{ED90D0A8-AD9E-4914-A094-DC4C10578CCE}" type="presParOf" srcId="{551606E7-49EB-4CA7-AD1E-C0B51041CEE9}" destId="{2CA7AFAE-D7B7-4BC1-8EDD-C503C368E5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1577CA-99A3-41C7-A863-C0A2588BA17F}" type="doc">
      <dgm:prSet loTypeId="urn:microsoft.com/office/officeart/2005/8/layout/matrix1" loCatId="matrix" qsTypeId="urn:microsoft.com/office/officeart/2005/8/quickstyle/3d2" qsCatId="3D" csTypeId="urn:microsoft.com/office/officeart/2005/8/colors/colorful1#1" csCatId="colorful" phldr="1"/>
      <dgm:spPr/>
      <dgm:t>
        <a:bodyPr/>
        <a:lstStyle/>
        <a:p>
          <a:endParaRPr lang="es-ES"/>
        </a:p>
      </dgm:t>
    </dgm:pt>
    <dgm:pt modelId="{47595A93-9601-4CFF-94D5-52A80C0C85B8}">
      <dgm:prSet phldrT="[Texto]" custT="1"/>
      <dgm:spPr/>
      <dgm:t>
        <a:bodyPr/>
        <a:lstStyle/>
        <a:p>
          <a:r>
            <a:rPr lang="es-ES" sz="2400" dirty="0" err="1"/>
            <a:t>Johari</a:t>
          </a:r>
          <a:r>
            <a:rPr lang="es-ES" sz="2400" dirty="0"/>
            <a:t> </a:t>
          </a:r>
          <a:r>
            <a:rPr lang="es-ES" sz="2400" dirty="0" err="1"/>
            <a:t>window</a:t>
          </a:r>
          <a:endParaRPr lang="es-ES" sz="2400" dirty="0"/>
        </a:p>
      </dgm:t>
    </dgm:pt>
    <dgm:pt modelId="{60A5C96B-AA5F-44BB-8237-90D81DAE5C53}" type="parTrans" cxnId="{507028BB-5C12-438D-87ED-89AF718AC81B}">
      <dgm:prSet/>
      <dgm:spPr/>
      <dgm:t>
        <a:bodyPr/>
        <a:lstStyle/>
        <a:p>
          <a:endParaRPr lang="es-ES"/>
        </a:p>
      </dgm:t>
    </dgm:pt>
    <dgm:pt modelId="{0EFE0108-1003-48A2-9FA5-37C0597D5A45}" type="sibTrans" cxnId="{507028BB-5C12-438D-87ED-89AF718AC81B}">
      <dgm:prSet/>
      <dgm:spPr/>
      <dgm:t>
        <a:bodyPr/>
        <a:lstStyle/>
        <a:p>
          <a:endParaRPr lang="es-ES"/>
        </a:p>
      </dgm:t>
    </dgm:pt>
    <dgm:pt modelId="{14F76213-4241-4C09-B640-28EDD1CAB94A}">
      <dgm:prSet phldrT="[Texto]" custT="1"/>
      <dgm:spPr/>
      <dgm:t>
        <a:bodyPr/>
        <a:lstStyle/>
        <a:p>
          <a:r>
            <a:rPr lang="es-ES" sz="2400" dirty="0"/>
            <a:t>Free </a:t>
          </a:r>
          <a:r>
            <a:rPr lang="es-ES" sz="2400" dirty="0" err="1"/>
            <a:t>Area</a:t>
          </a:r>
          <a:r>
            <a:rPr lang="es-ES" sz="2400" dirty="0"/>
            <a:t>.</a:t>
          </a:r>
        </a:p>
      </dgm:t>
    </dgm:pt>
    <dgm:pt modelId="{98A406B8-8EB7-43BA-9E84-042C451F905B}" type="parTrans" cxnId="{965E4E2A-AE17-46DE-BDF4-8DE1336D8AE3}">
      <dgm:prSet/>
      <dgm:spPr/>
      <dgm:t>
        <a:bodyPr/>
        <a:lstStyle/>
        <a:p>
          <a:endParaRPr lang="es-ES"/>
        </a:p>
      </dgm:t>
    </dgm:pt>
    <dgm:pt modelId="{DC9A30C9-6927-44EF-AAD2-965D0D0F52ED}" type="sibTrans" cxnId="{965E4E2A-AE17-46DE-BDF4-8DE1336D8AE3}">
      <dgm:prSet/>
      <dgm:spPr/>
      <dgm:t>
        <a:bodyPr/>
        <a:lstStyle/>
        <a:p>
          <a:endParaRPr lang="es-ES"/>
        </a:p>
      </dgm:t>
    </dgm:pt>
    <dgm:pt modelId="{F8B79460-1D20-46F5-85F0-37221F46C9F8}">
      <dgm:prSet phldrT="[Texto]" custT="1"/>
      <dgm:spPr/>
      <dgm:t>
        <a:bodyPr/>
        <a:lstStyle/>
        <a:p>
          <a:r>
            <a:rPr lang="es-ES" sz="2400" dirty="0" err="1"/>
            <a:t>Negated</a:t>
          </a:r>
          <a:r>
            <a:rPr lang="es-ES" sz="2400" dirty="0"/>
            <a:t> </a:t>
          </a:r>
          <a:r>
            <a:rPr lang="es-ES" sz="2400" dirty="0" err="1"/>
            <a:t>Area</a:t>
          </a:r>
          <a:r>
            <a:rPr lang="es-ES" sz="2400" dirty="0"/>
            <a:t> </a:t>
          </a:r>
          <a:r>
            <a:rPr lang="es-ES" sz="1900" dirty="0"/>
            <a:t>.</a:t>
          </a:r>
        </a:p>
      </dgm:t>
    </dgm:pt>
    <dgm:pt modelId="{D2948AF8-3D48-49F1-BA25-78A92BF26464}" type="parTrans" cxnId="{EA1C27E5-166B-4E74-9DA8-2366CF20BE48}">
      <dgm:prSet/>
      <dgm:spPr/>
      <dgm:t>
        <a:bodyPr/>
        <a:lstStyle/>
        <a:p>
          <a:endParaRPr lang="es-ES"/>
        </a:p>
      </dgm:t>
    </dgm:pt>
    <dgm:pt modelId="{828E855C-0D8C-4E31-8913-0D589099BD7F}" type="sibTrans" cxnId="{EA1C27E5-166B-4E74-9DA8-2366CF20BE48}">
      <dgm:prSet/>
      <dgm:spPr/>
      <dgm:t>
        <a:bodyPr/>
        <a:lstStyle/>
        <a:p>
          <a:endParaRPr lang="es-ES"/>
        </a:p>
      </dgm:t>
    </dgm:pt>
    <dgm:pt modelId="{9A15D674-A0E7-43DC-8E60-98F78CE26897}">
      <dgm:prSet phldrT="[Texto]" custT="1"/>
      <dgm:spPr/>
      <dgm:t>
        <a:bodyPr/>
        <a:lstStyle/>
        <a:p>
          <a:r>
            <a:rPr lang="es-ES" sz="2400" dirty="0" err="1"/>
            <a:t>Secret</a:t>
          </a:r>
          <a:r>
            <a:rPr lang="es-ES" sz="2400" dirty="0"/>
            <a:t> </a:t>
          </a:r>
          <a:r>
            <a:rPr lang="es-ES" sz="2400" dirty="0" err="1"/>
            <a:t>Area</a:t>
          </a:r>
          <a:r>
            <a:rPr lang="es-ES" sz="1900" dirty="0"/>
            <a:t>.</a:t>
          </a:r>
        </a:p>
      </dgm:t>
    </dgm:pt>
    <dgm:pt modelId="{BB64CB3E-A51C-432F-954B-4DE1BFAEA09B}" type="parTrans" cxnId="{C5920723-CD27-4938-A014-289A830B8622}">
      <dgm:prSet/>
      <dgm:spPr/>
      <dgm:t>
        <a:bodyPr/>
        <a:lstStyle/>
        <a:p>
          <a:endParaRPr lang="es-ES"/>
        </a:p>
      </dgm:t>
    </dgm:pt>
    <dgm:pt modelId="{153CF315-4ABA-4F7D-AF0C-DC62F62FB10A}" type="sibTrans" cxnId="{C5920723-CD27-4938-A014-289A830B8622}">
      <dgm:prSet/>
      <dgm:spPr/>
      <dgm:t>
        <a:bodyPr/>
        <a:lstStyle/>
        <a:p>
          <a:endParaRPr lang="es-ES"/>
        </a:p>
      </dgm:t>
    </dgm:pt>
    <dgm:pt modelId="{90E212C2-E860-483E-B58C-D2DC7FAC7C50}">
      <dgm:prSet phldrT="[Texto]" custT="1"/>
      <dgm:spPr/>
      <dgm:t>
        <a:bodyPr/>
        <a:lstStyle/>
        <a:p>
          <a:r>
            <a:rPr lang="es-ES" sz="2400" dirty="0" err="1"/>
            <a:t>Hidden</a:t>
          </a:r>
          <a:r>
            <a:rPr lang="es-ES" sz="2400" dirty="0"/>
            <a:t> </a:t>
          </a:r>
          <a:r>
            <a:rPr lang="es-ES" sz="2400" dirty="0" err="1"/>
            <a:t>Area</a:t>
          </a:r>
          <a:r>
            <a:rPr lang="es-ES" sz="1900" dirty="0"/>
            <a:t>.</a:t>
          </a:r>
        </a:p>
      </dgm:t>
    </dgm:pt>
    <dgm:pt modelId="{28A09F6E-C675-4D42-9E7A-427042E4975C}" type="parTrans" cxnId="{75DC7D90-B222-4B6D-B49C-080834384604}">
      <dgm:prSet/>
      <dgm:spPr/>
      <dgm:t>
        <a:bodyPr/>
        <a:lstStyle/>
        <a:p>
          <a:endParaRPr lang="es-ES"/>
        </a:p>
      </dgm:t>
    </dgm:pt>
    <dgm:pt modelId="{208D75F2-89F7-487D-B51F-DD9C3E586D15}" type="sibTrans" cxnId="{75DC7D90-B222-4B6D-B49C-080834384604}">
      <dgm:prSet/>
      <dgm:spPr/>
      <dgm:t>
        <a:bodyPr/>
        <a:lstStyle/>
        <a:p>
          <a:endParaRPr lang="es-ES"/>
        </a:p>
      </dgm:t>
    </dgm:pt>
    <dgm:pt modelId="{8C3604CA-8006-4CA0-A2ED-7E13C5DA16C1}" type="pres">
      <dgm:prSet presAssocID="{EC1577CA-99A3-41C7-A863-C0A2588BA17F}" presName="diagram" presStyleCnt="0">
        <dgm:presLayoutVars>
          <dgm:chMax val="1"/>
          <dgm:dir/>
          <dgm:animLvl val="ctr"/>
          <dgm:resizeHandles val="exact"/>
        </dgm:presLayoutVars>
      </dgm:prSet>
      <dgm:spPr/>
    </dgm:pt>
    <dgm:pt modelId="{3522566D-0D17-44FF-BFA1-7DBB7FDF8BEE}" type="pres">
      <dgm:prSet presAssocID="{EC1577CA-99A3-41C7-A863-C0A2588BA17F}" presName="matrix" presStyleCnt="0"/>
      <dgm:spPr/>
    </dgm:pt>
    <dgm:pt modelId="{3066F672-86B0-49CE-A579-F0B29A38A32E}" type="pres">
      <dgm:prSet presAssocID="{EC1577CA-99A3-41C7-A863-C0A2588BA17F}" presName="tile1" presStyleLbl="node1" presStyleIdx="0" presStyleCnt="4" custLinFactNeighborY="-1527"/>
      <dgm:spPr/>
    </dgm:pt>
    <dgm:pt modelId="{D47FCEB1-474C-42E6-A152-78AB4CF2B3CA}" type="pres">
      <dgm:prSet presAssocID="{EC1577CA-99A3-41C7-A863-C0A2588BA17F}" presName="tile1text" presStyleLbl="node1" presStyleIdx="0" presStyleCnt="4">
        <dgm:presLayoutVars>
          <dgm:chMax val="0"/>
          <dgm:chPref val="0"/>
          <dgm:bulletEnabled val="1"/>
        </dgm:presLayoutVars>
      </dgm:prSet>
      <dgm:spPr/>
    </dgm:pt>
    <dgm:pt modelId="{71B29B92-FDF3-46E8-BF12-F2E1A0AC8B14}" type="pres">
      <dgm:prSet presAssocID="{EC1577CA-99A3-41C7-A863-C0A2588BA17F}" presName="tile2" presStyleLbl="node1" presStyleIdx="1" presStyleCnt="4"/>
      <dgm:spPr/>
    </dgm:pt>
    <dgm:pt modelId="{A24DD3B9-4D74-42C1-A2BE-243661F94555}" type="pres">
      <dgm:prSet presAssocID="{EC1577CA-99A3-41C7-A863-C0A2588BA17F}" presName="tile2text" presStyleLbl="node1" presStyleIdx="1" presStyleCnt="4">
        <dgm:presLayoutVars>
          <dgm:chMax val="0"/>
          <dgm:chPref val="0"/>
          <dgm:bulletEnabled val="1"/>
        </dgm:presLayoutVars>
      </dgm:prSet>
      <dgm:spPr/>
    </dgm:pt>
    <dgm:pt modelId="{F573A31D-A204-4CB3-8296-613E83D75D0F}" type="pres">
      <dgm:prSet presAssocID="{EC1577CA-99A3-41C7-A863-C0A2588BA17F}" presName="tile3" presStyleLbl="node1" presStyleIdx="2" presStyleCnt="4"/>
      <dgm:spPr/>
    </dgm:pt>
    <dgm:pt modelId="{5CDF1155-8C4A-479B-ACC7-50BF3BF5534A}" type="pres">
      <dgm:prSet presAssocID="{EC1577CA-99A3-41C7-A863-C0A2588BA17F}" presName="tile3text" presStyleLbl="node1" presStyleIdx="2" presStyleCnt="4">
        <dgm:presLayoutVars>
          <dgm:chMax val="0"/>
          <dgm:chPref val="0"/>
          <dgm:bulletEnabled val="1"/>
        </dgm:presLayoutVars>
      </dgm:prSet>
      <dgm:spPr/>
    </dgm:pt>
    <dgm:pt modelId="{A5B01969-8F9D-431C-853D-4A6BD1FD8817}" type="pres">
      <dgm:prSet presAssocID="{EC1577CA-99A3-41C7-A863-C0A2588BA17F}" presName="tile4" presStyleLbl="node1" presStyleIdx="3" presStyleCnt="4"/>
      <dgm:spPr/>
    </dgm:pt>
    <dgm:pt modelId="{A6A47EA7-E3AA-4E0E-84F4-36EC062F5E17}" type="pres">
      <dgm:prSet presAssocID="{EC1577CA-99A3-41C7-A863-C0A2588BA17F}" presName="tile4text" presStyleLbl="node1" presStyleIdx="3" presStyleCnt="4">
        <dgm:presLayoutVars>
          <dgm:chMax val="0"/>
          <dgm:chPref val="0"/>
          <dgm:bulletEnabled val="1"/>
        </dgm:presLayoutVars>
      </dgm:prSet>
      <dgm:spPr/>
    </dgm:pt>
    <dgm:pt modelId="{CBECA8E2-1768-484E-96E9-25631F9BC291}" type="pres">
      <dgm:prSet presAssocID="{EC1577CA-99A3-41C7-A863-C0A2588BA17F}" presName="centerTile" presStyleLbl="fgShp" presStyleIdx="0" presStyleCnt="1">
        <dgm:presLayoutVars>
          <dgm:chMax val="0"/>
          <dgm:chPref val="0"/>
        </dgm:presLayoutVars>
      </dgm:prSet>
      <dgm:spPr/>
    </dgm:pt>
  </dgm:ptLst>
  <dgm:cxnLst>
    <dgm:cxn modelId="{4855650A-A77E-4049-B647-36E2720BE61D}" type="presOf" srcId="{14F76213-4241-4C09-B640-28EDD1CAB94A}" destId="{D47FCEB1-474C-42E6-A152-78AB4CF2B3CA}" srcOrd="1" destOrd="0" presId="urn:microsoft.com/office/officeart/2005/8/layout/matrix1"/>
    <dgm:cxn modelId="{6CA9FB18-5A78-401E-91A5-F22400613320}" type="presOf" srcId="{90E212C2-E860-483E-B58C-D2DC7FAC7C50}" destId="{A5B01969-8F9D-431C-853D-4A6BD1FD8817}" srcOrd="0" destOrd="0" presId="urn:microsoft.com/office/officeart/2005/8/layout/matrix1"/>
    <dgm:cxn modelId="{C5920723-CD27-4938-A014-289A830B8622}" srcId="{47595A93-9601-4CFF-94D5-52A80C0C85B8}" destId="{9A15D674-A0E7-43DC-8E60-98F78CE26897}" srcOrd="2" destOrd="0" parTransId="{BB64CB3E-A51C-432F-954B-4DE1BFAEA09B}" sibTransId="{153CF315-4ABA-4F7D-AF0C-DC62F62FB10A}"/>
    <dgm:cxn modelId="{965E4E2A-AE17-46DE-BDF4-8DE1336D8AE3}" srcId="{47595A93-9601-4CFF-94D5-52A80C0C85B8}" destId="{14F76213-4241-4C09-B640-28EDD1CAB94A}" srcOrd="0" destOrd="0" parTransId="{98A406B8-8EB7-43BA-9E84-042C451F905B}" sibTransId="{DC9A30C9-6927-44EF-AAD2-965D0D0F52ED}"/>
    <dgm:cxn modelId="{66367C2B-C3D7-4200-8CC1-9AECBE146DFF}" type="presOf" srcId="{F8B79460-1D20-46F5-85F0-37221F46C9F8}" destId="{A24DD3B9-4D74-42C1-A2BE-243661F94555}" srcOrd="1" destOrd="0" presId="urn:microsoft.com/office/officeart/2005/8/layout/matrix1"/>
    <dgm:cxn modelId="{F25B243C-C840-459E-9489-E564C5A307AC}" type="presOf" srcId="{47595A93-9601-4CFF-94D5-52A80C0C85B8}" destId="{CBECA8E2-1768-484E-96E9-25631F9BC291}" srcOrd="0" destOrd="0" presId="urn:microsoft.com/office/officeart/2005/8/layout/matrix1"/>
    <dgm:cxn modelId="{58BC7A60-8DDC-4605-860C-2F1CB74C3565}" type="presOf" srcId="{F8B79460-1D20-46F5-85F0-37221F46C9F8}" destId="{71B29B92-FDF3-46E8-BF12-F2E1A0AC8B14}" srcOrd="0" destOrd="0" presId="urn:microsoft.com/office/officeart/2005/8/layout/matrix1"/>
    <dgm:cxn modelId="{B450A56A-62AA-4871-B324-B5F28177409C}" type="presOf" srcId="{90E212C2-E860-483E-B58C-D2DC7FAC7C50}" destId="{A6A47EA7-E3AA-4E0E-84F4-36EC062F5E17}" srcOrd="1" destOrd="0" presId="urn:microsoft.com/office/officeart/2005/8/layout/matrix1"/>
    <dgm:cxn modelId="{1BC4B67A-5BE4-4C4A-AFB8-18E7A326FC75}" type="presOf" srcId="{EC1577CA-99A3-41C7-A863-C0A2588BA17F}" destId="{8C3604CA-8006-4CA0-A2ED-7E13C5DA16C1}" srcOrd="0" destOrd="0" presId="urn:microsoft.com/office/officeart/2005/8/layout/matrix1"/>
    <dgm:cxn modelId="{75DC7D90-B222-4B6D-B49C-080834384604}" srcId="{47595A93-9601-4CFF-94D5-52A80C0C85B8}" destId="{90E212C2-E860-483E-B58C-D2DC7FAC7C50}" srcOrd="3" destOrd="0" parTransId="{28A09F6E-C675-4D42-9E7A-427042E4975C}" sibTransId="{208D75F2-89F7-487D-B51F-DD9C3E586D15}"/>
    <dgm:cxn modelId="{11586C96-299B-4C44-9CC0-DD42D0054FB2}" type="presOf" srcId="{9A15D674-A0E7-43DC-8E60-98F78CE26897}" destId="{5CDF1155-8C4A-479B-ACC7-50BF3BF5534A}" srcOrd="1" destOrd="0" presId="urn:microsoft.com/office/officeart/2005/8/layout/matrix1"/>
    <dgm:cxn modelId="{95BA3FAD-721B-496E-9DF0-B236E95C6798}" type="presOf" srcId="{9A15D674-A0E7-43DC-8E60-98F78CE26897}" destId="{F573A31D-A204-4CB3-8296-613E83D75D0F}" srcOrd="0" destOrd="0" presId="urn:microsoft.com/office/officeart/2005/8/layout/matrix1"/>
    <dgm:cxn modelId="{507028BB-5C12-438D-87ED-89AF718AC81B}" srcId="{EC1577CA-99A3-41C7-A863-C0A2588BA17F}" destId="{47595A93-9601-4CFF-94D5-52A80C0C85B8}" srcOrd="0" destOrd="0" parTransId="{60A5C96B-AA5F-44BB-8237-90D81DAE5C53}" sibTransId="{0EFE0108-1003-48A2-9FA5-37C0597D5A45}"/>
    <dgm:cxn modelId="{ADD962C5-9990-44CA-A996-42E17C731024}" type="presOf" srcId="{14F76213-4241-4C09-B640-28EDD1CAB94A}" destId="{3066F672-86B0-49CE-A579-F0B29A38A32E}" srcOrd="0" destOrd="0" presId="urn:microsoft.com/office/officeart/2005/8/layout/matrix1"/>
    <dgm:cxn modelId="{EA1C27E5-166B-4E74-9DA8-2366CF20BE48}" srcId="{47595A93-9601-4CFF-94D5-52A80C0C85B8}" destId="{F8B79460-1D20-46F5-85F0-37221F46C9F8}" srcOrd="1" destOrd="0" parTransId="{D2948AF8-3D48-49F1-BA25-78A92BF26464}" sibTransId="{828E855C-0D8C-4E31-8913-0D589099BD7F}"/>
    <dgm:cxn modelId="{EF34F1D0-CED3-4F99-B52B-0BF0D46099F0}" type="presParOf" srcId="{8C3604CA-8006-4CA0-A2ED-7E13C5DA16C1}" destId="{3522566D-0D17-44FF-BFA1-7DBB7FDF8BEE}" srcOrd="0" destOrd="0" presId="urn:microsoft.com/office/officeart/2005/8/layout/matrix1"/>
    <dgm:cxn modelId="{92A1BC83-BC44-48AA-BC79-5C2AF4886D82}" type="presParOf" srcId="{3522566D-0D17-44FF-BFA1-7DBB7FDF8BEE}" destId="{3066F672-86B0-49CE-A579-F0B29A38A32E}" srcOrd="0" destOrd="0" presId="urn:microsoft.com/office/officeart/2005/8/layout/matrix1"/>
    <dgm:cxn modelId="{39131976-7F1E-4212-9E46-AF36D0297FE2}" type="presParOf" srcId="{3522566D-0D17-44FF-BFA1-7DBB7FDF8BEE}" destId="{D47FCEB1-474C-42E6-A152-78AB4CF2B3CA}" srcOrd="1" destOrd="0" presId="urn:microsoft.com/office/officeart/2005/8/layout/matrix1"/>
    <dgm:cxn modelId="{09AAE638-6D7D-4926-98F2-99017474DBC9}" type="presParOf" srcId="{3522566D-0D17-44FF-BFA1-7DBB7FDF8BEE}" destId="{71B29B92-FDF3-46E8-BF12-F2E1A0AC8B14}" srcOrd="2" destOrd="0" presId="urn:microsoft.com/office/officeart/2005/8/layout/matrix1"/>
    <dgm:cxn modelId="{E09CDB03-ADB4-44A4-8CE2-684F9EB7E691}" type="presParOf" srcId="{3522566D-0D17-44FF-BFA1-7DBB7FDF8BEE}" destId="{A24DD3B9-4D74-42C1-A2BE-243661F94555}" srcOrd="3" destOrd="0" presId="urn:microsoft.com/office/officeart/2005/8/layout/matrix1"/>
    <dgm:cxn modelId="{C28CF691-28E2-4B92-86E1-4F96B969563D}" type="presParOf" srcId="{3522566D-0D17-44FF-BFA1-7DBB7FDF8BEE}" destId="{F573A31D-A204-4CB3-8296-613E83D75D0F}" srcOrd="4" destOrd="0" presId="urn:microsoft.com/office/officeart/2005/8/layout/matrix1"/>
    <dgm:cxn modelId="{E04CF8BC-E2F4-4E6A-9057-62F3B4A21930}" type="presParOf" srcId="{3522566D-0D17-44FF-BFA1-7DBB7FDF8BEE}" destId="{5CDF1155-8C4A-479B-ACC7-50BF3BF5534A}" srcOrd="5" destOrd="0" presId="urn:microsoft.com/office/officeart/2005/8/layout/matrix1"/>
    <dgm:cxn modelId="{EB2F2790-E1BB-4399-A516-B7DD6555C789}" type="presParOf" srcId="{3522566D-0D17-44FF-BFA1-7DBB7FDF8BEE}" destId="{A5B01969-8F9D-431C-853D-4A6BD1FD8817}" srcOrd="6" destOrd="0" presId="urn:microsoft.com/office/officeart/2005/8/layout/matrix1"/>
    <dgm:cxn modelId="{D2664DD4-7093-4D31-B99F-B808CBC11FB2}" type="presParOf" srcId="{3522566D-0D17-44FF-BFA1-7DBB7FDF8BEE}" destId="{A6A47EA7-E3AA-4E0E-84F4-36EC062F5E17}" srcOrd="7" destOrd="0" presId="urn:microsoft.com/office/officeart/2005/8/layout/matrix1"/>
    <dgm:cxn modelId="{0A0BA0BE-CC30-4CC0-9CC6-E5914C00A57F}" type="presParOf" srcId="{8C3604CA-8006-4CA0-A2ED-7E13C5DA16C1}" destId="{CBECA8E2-1768-484E-96E9-25631F9BC29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084A-B27A-4487-9CB8-5D6DC2A7A4A7}">
      <dsp:nvSpPr>
        <dsp:cNvPr id="0" name=""/>
        <dsp:cNvSpPr/>
      </dsp:nvSpPr>
      <dsp:spPr>
        <a:xfrm>
          <a:off x="1743074" y="2225807"/>
          <a:ext cx="1934104" cy="967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b="1" kern="1200" dirty="0" err="1"/>
            <a:t>Emotional</a:t>
          </a:r>
          <a:r>
            <a:rPr lang="es-ES" sz="2300" b="1" kern="1200" dirty="0"/>
            <a:t> </a:t>
          </a:r>
          <a:r>
            <a:rPr lang="es-ES" sz="2300" b="1" kern="1200" dirty="0" err="1"/>
            <a:t>quotient</a:t>
          </a:r>
          <a:r>
            <a:rPr lang="es-ES" sz="2300" b="1" kern="1200" dirty="0"/>
            <a:t> (EQ-i)</a:t>
          </a:r>
        </a:p>
      </dsp:txBody>
      <dsp:txXfrm>
        <a:off x="1771398" y="2254131"/>
        <a:ext cx="1877456" cy="910404"/>
      </dsp:txXfrm>
    </dsp:sp>
    <dsp:sp modelId="{F55010D8-6155-4DA8-8822-BB2A52E28242}">
      <dsp:nvSpPr>
        <dsp:cNvPr id="0" name=""/>
        <dsp:cNvSpPr/>
      </dsp:nvSpPr>
      <dsp:spPr>
        <a:xfrm rot="17350740">
          <a:off x="2886537" y="1581161"/>
          <a:ext cx="2354925" cy="32124"/>
        </a:xfrm>
        <a:custGeom>
          <a:avLst/>
          <a:gdLst/>
          <a:ahLst/>
          <a:cxnLst/>
          <a:rect l="0" t="0" r="0" b="0"/>
          <a:pathLst>
            <a:path>
              <a:moveTo>
                <a:pt x="0" y="16062"/>
              </a:moveTo>
              <a:lnTo>
                <a:pt x="2354925" y="160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005126" y="1538350"/>
        <a:ext cx="117746" cy="117746"/>
      </dsp:txXfrm>
    </dsp:sp>
    <dsp:sp modelId="{C8234A25-1C13-4A08-9386-334FF8BDF886}">
      <dsp:nvSpPr>
        <dsp:cNvPr id="0" name=""/>
        <dsp:cNvSpPr/>
      </dsp:nvSpPr>
      <dsp:spPr>
        <a:xfrm>
          <a:off x="4450820" y="1587"/>
          <a:ext cx="1934104" cy="9670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b="1" kern="1200" dirty="0"/>
            <a:t> </a:t>
          </a:r>
          <a:r>
            <a:rPr lang="es-ES" sz="2300" b="0" kern="1200" dirty="0" err="1"/>
            <a:t>Self</a:t>
          </a:r>
          <a:r>
            <a:rPr lang="es-ES" sz="2300" b="0" kern="1200" dirty="0"/>
            <a:t> -</a:t>
          </a:r>
          <a:r>
            <a:rPr lang="es-ES" sz="2300" b="0" kern="1200" dirty="0" err="1"/>
            <a:t>perception</a:t>
          </a:r>
          <a:r>
            <a:rPr lang="es-ES" sz="2300" b="0" kern="1200" dirty="0"/>
            <a:t>.</a:t>
          </a:r>
        </a:p>
      </dsp:txBody>
      <dsp:txXfrm>
        <a:off x="4479144" y="29911"/>
        <a:ext cx="1877456" cy="910404"/>
      </dsp:txXfrm>
    </dsp:sp>
    <dsp:sp modelId="{62B29E70-2C62-4F23-9736-1861C9A71CAF}">
      <dsp:nvSpPr>
        <dsp:cNvPr id="0" name=""/>
        <dsp:cNvSpPr/>
      </dsp:nvSpPr>
      <dsp:spPr>
        <a:xfrm rot="18289469">
          <a:off x="3386631" y="2137216"/>
          <a:ext cx="1354736" cy="32124"/>
        </a:xfrm>
        <a:custGeom>
          <a:avLst/>
          <a:gdLst/>
          <a:ahLst/>
          <a:cxnLst/>
          <a:rect l="0" t="0" r="0" b="0"/>
          <a:pathLst>
            <a:path>
              <a:moveTo>
                <a:pt x="0" y="16062"/>
              </a:moveTo>
              <a:lnTo>
                <a:pt x="1354736" y="160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030131" y="2119410"/>
        <a:ext cx="67736" cy="67736"/>
      </dsp:txXfrm>
    </dsp:sp>
    <dsp:sp modelId="{CD7CE4DE-BAE8-4FC0-892F-9EBC0F5F2A55}">
      <dsp:nvSpPr>
        <dsp:cNvPr id="0" name=""/>
        <dsp:cNvSpPr/>
      </dsp:nvSpPr>
      <dsp:spPr>
        <a:xfrm>
          <a:off x="4450820" y="1113697"/>
          <a:ext cx="1934104" cy="9670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b="0" kern="1200" dirty="0"/>
            <a:t> </a:t>
          </a:r>
          <a:r>
            <a:rPr lang="es-ES" sz="2300" b="0" kern="1200" dirty="0" err="1"/>
            <a:t>Self-expression</a:t>
          </a:r>
          <a:r>
            <a:rPr lang="es-ES" sz="2300" b="0" kern="1200" dirty="0"/>
            <a:t>.</a:t>
          </a:r>
        </a:p>
      </dsp:txBody>
      <dsp:txXfrm>
        <a:off x="4479144" y="1142021"/>
        <a:ext cx="1877456" cy="910404"/>
      </dsp:txXfrm>
    </dsp:sp>
    <dsp:sp modelId="{E1888131-5EF4-47D1-A197-07272089AC5F}">
      <dsp:nvSpPr>
        <dsp:cNvPr id="0" name=""/>
        <dsp:cNvSpPr/>
      </dsp:nvSpPr>
      <dsp:spPr>
        <a:xfrm>
          <a:off x="3677179" y="2693271"/>
          <a:ext cx="773641" cy="32124"/>
        </a:xfrm>
        <a:custGeom>
          <a:avLst/>
          <a:gdLst/>
          <a:ahLst/>
          <a:cxnLst/>
          <a:rect l="0" t="0" r="0" b="0"/>
          <a:pathLst>
            <a:path>
              <a:moveTo>
                <a:pt x="0" y="16062"/>
              </a:moveTo>
              <a:lnTo>
                <a:pt x="773641" y="160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044658" y="2689992"/>
        <a:ext cx="38682" cy="38682"/>
      </dsp:txXfrm>
    </dsp:sp>
    <dsp:sp modelId="{4B7C5959-2A05-4583-A9F6-28108C9878F9}">
      <dsp:nvSpPr>
        <dsp:cNvPr id="0" name=""/>
        <dsp:cNvSpPr/>
      </dsp:nvSpPr>
      <dsp:spPr>
        <a:xfrm>
          <a:off x="4450820" y="2225807"/>
          <a:ext cx="1934104" cy="9670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b="1" kern="1200" dirty="0"/>
            <a:t> </a:t>
          </a:r>
          <a:r>
            <a:rPr lang="es-ES" sz="2300" b="0" kern="1200" dirty="0"/>
            <a:t>Interpersonal </a:t>
          </a:r>
          <a:r>
            <a:rPr lang="es-ES" sz="2300" b="0" kern="1200" dirty="0" err="1"/>
            <a:t>Component</a:t>
          </a:r>
          <a:r>
            <a:rPr lang="es-ES" sz="2300" b="0" kern="1200" dirty="0"/>
            <a:t>.</a:t>
          </a:r>
        </a:p>
      </dsp:txBody>
      <dsp:txXfrm>
        <a:off x="4479144" y="2254131"/>
        <a:ext cx="1877456" cy="910404"/>
      </dsp:txXfrm>
    </dsp:sp>
    <dsp:sp modelId="{72157130-8083-4557-B245-A47301C940E8}">
      <dsp:nvSpPr>
        <dsp:cNvPr id="0" name=""/>
        <dsp:cNvSpPr/>
      </dsp:nvSpPr>
      <dsp:spPr>
        <a:xfrm rot="3310531">
          <a:off x="3386631" y="3249326"/>
          <a:ext cx="1354736" cy="32124"/>
        </a:xfrm>
        <a:custGeom>
          <a:avLst/>
          <a:gdLst/>
          <a:ahLst/>
          <a:cxnLst/>
          <a:rect l="0" t="0" r="0" b="0"/>
          <a:pathLst>
            <a:path>
              <a:moveTo>
                <a:pt x="0" y="16062"/>
              </a:moveTo>
              <a:lnTo>
                <a:pt x="1354736" y="160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030131" y="3231520"/>
        <a:ext cx="67736" cy="67736"/>
      </dsp:txXfrm>
    </dsp:sp>
    <dsp:sp modelId="{D73E2989-C4AF-4FAF-8C07-938FC09E794D}">
      <dsp:nvSpPr>
        <dsp:cNvPr id="0" name=""/>
        <dsp:cNvSpPr/>
      </dsp:nvSpPr>
      <dsp:spPr>
        <a:xfrm>
          <a:off x="4450820" y="3337917"/>
          <a:ext cx="1934104" cy="9670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b="1" kern="1200" dirty="0"/>
            <a:t> </a:t>
          </a:r>
          <a:r>
            <a:rPr lang="es-ES" sz="2300" b="0" kern="1200" dirty="0" err="1"/>
            <a:t>Decision</a:t>
          </a:r>
          <a:r>
            <a:rPr lang="es-ES" sz="2300" b="0" kern="1200" dirty="0"/>
            <a:t> </a:t>
          </a:r>
          <a:r>
            <a:rPr lang="es-ES" sz="2300" b="0" kern="1200" dirty="0" err="1"/>
            <a:t>making</a:t>
          </a:r>
          <a:r>
            <a:rPr lang="es-ES" sz="2300" b="0" kern="1200" dirty="0"/>
            <a:t>.</a:t>
          </a:r>
        </a:p>
      </dsp:txBody>
      <dsp:txXfrm>
        <a:off x="4479144" y="3366241"/>
        <a:ext cx="1877456" cy="910404"/>
      </dsp:txXfrm>
    </dsp:sp>
    <dsp:sp modelId="{EFF8F562-C1E1-46F9-9CFE-F913F940095A}">
      <dsp:nvSpPr>
        <dsp:cNvPr id="0" name=""/>
        <dsp:cNvSpPr/>
      </dsp:nvSpPr>
      <dsp:spPr>
        <a:xfrm rot="4249260">
          <a:off x="2886537" y="3805381"/>
          <a:ext cx="2354925" cy="32124"/>
        </a:xfrm>
        <a:custGeom>
          <a:avLst/>
          <a:gdLst/>
          <a:ahLst/>
          <a:cxnLst/>
          <a:rect l="0" t="0" r="0" b="0"/>
          <a:pathLst>
            <a:path>
              <a:moveTo>
                <a:pt x="0" y="16062"/>
              </a:moveTo>
              <a:lnTo>
                <a:pt x="2354925" y="160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005126" y="3762570"/>
        <a:ext cx="117746" cy="117746"/>
      </dsp:txXfrm>
    </dsp:sp>
    <dsp:sp modelId="{28780869-F24F-40B8-99F9-4E33B98AE9DB}">
      <dsp:nvSpPr>
        <dsp:cNvPr id="0" name=""/>
        <dsp:cNvSpPr/>
      </dsp:nvSpPr>
      <dsp:spPr>
        <a:xfrm>
          <a:off x="4450820" y="4450027"/>
          <a:ext cx="1934104" cy="9670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b="1" kern="1200" dirty="0"/>
            <a:t>  </a:t>
          </a:r>
          <a:r>
            <a:rPr lang="es-ES" sz="2300" b="0" kern="1200" dirty="0"/>
            <a:t>Stress </a:t>
          </a:r>
          <a:r>
            <a:rPr lang="es-ES" sz="2300" b="0" kern="1200" dirty="0" err="1"/>
            <a:t>management</a:t>
          </a:r>
          <a:r>
            <a:rPr lang="es-ES" sz="2300" b="0" kern="1200" dirty="0"/>
            <a:t>.</a:t>
          </a:r>
        </a:p>
      </dsp:txBody>
      <dsp:txXfrm>
        <a:off x="4479144" y="4478351"/>
        <a:ext cx="1877456" cy="910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084A-B27A-4487-9CB8-5D6DC2A7A4A7}">
      <dsp:nvSpPr>
        <dsp:cNvPr id="0" name=""/>
        <dsp:cNvSpPr/>
      </dsp:nvSpPr>
      <dsp:spPr>
        <a:xfrm>
          <a:off x="1259481" y="1798216"/>
          <a:ext cx="1562551" cy="7812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err="1"/>
            <a:t>Emotional</a:t>
          </a:r>
          <a:r>
            <a:rPr lang="es-ES" sz="1800" b="1" kern="1200" dirty="0"/>
            <a:t> </a:t>
          </a:r>
          <a:r>
            <a:rPr lang="es-ES" sz="1800" b="1" kern="1200" dirty="0" err="1"/>
            <a:t>Quotient</a:t>
          </a:r>
          <a:r>
            <a:rPr lang="es-ES" sz="1800" b="1" kern="1200" dirty="0"/>
            <a:t> (EQ-i)</a:t>
          </a:r>
        </a:p>
      </dsp:txBody>
      <dsp:txXfrm>
        <a:off x="1282364" y="1821099"/>
        <a:ext cx="1516785" cy="735509"/>
      </dsp:txXfrm>
    </dsp:sp>
    <dsp:sp modelId="{F55010D8-6155-4DA8-8822-BB2A52E28242}">
      <dsp:nvSpPr>
        <dsp:cNvPr id="0" name=""/>
        <dsp:cNvSpPr/>
      </dsp:nvSpPr>
      <dsp:spPr>
        <a:xfrm rot="17350740">
          <a:off x="2183277" y="1274325"/>
          <a:ext cx="1902530" cy="32124"/>
        </a:xfrm>
        <a:custGeom>
          <a:avLst/>
          <a:gdLst/>
          <a:ahLst/>
          <a:cxnLst/>
          <a:rect l="0" t="0" r="0" b="0"/>
          <a:pathLst>
            <a:path>
              <a:moveTo>
                <a:pt x="0" y="16062"/>
              </a:moveTo>
              <a:lnTo>
                <a:pt x="1902530"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3086979" y="1242824"/>
        <a:ext cx="95126" cy="95126"/>
      </dsp:txXfrm>
    </dsp:sp>
    <dsp:sp modelId="{C8234A25-1C13-4A08-9386-334FF8BDF886}">
      <dsp:nvSpPr>
        <dsp:cNvPr id="0" name=""/>
        <dsp:cNvSpPr/>
      </dsp:nvSpPr>
      <dsp:spPr>
        <a:xfrm>
          <a:off x="3447053" y="1282"/>
          <a:ext cx="1562551" cy="78127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 </a:t>
          </a:r>
          <a:r>
            <a:rPr lang="es-ES" sz="1800" b="1" kern="1200" dirty="0" err="1"/>
            <a:t>Self</a:t>
          </a:r>
          <a:r>
            <a:rPr lang="es-ES" sz="1800" b="1" kern="1200" dirty="0"/>
            <a:t> -</a:t>
          </a:r>
          <a:r>
            <a:rPr lang="es-ES" sz="1800" b="1" kern="1200" dirty="0" err="1"/>
            <a:t>perception</a:t>
          </a:r>
          <a:r>
            <a:rPr lang="es-ES" sz="1800" b="0" kern="1200" dirty="0"/>
            <a:t>.</a:t>
          </a:r>
        </a:p>
      </dsp:txBody>
      <dsp:txXfrm>
        <a:off x="3469936" y="24165"/>
        <a:ext cx="1516785" cy="735509"/>
      </dsp:txXfrm>
    </dsp:sp>
    <dsp:sp modelId="{62B29E70-2C62-4F23-9736-1861C9A71CAF}">
      <dsp:nvSpPr>
        <dsp:cNvPr id="0" name=""/>
        <dsp:cNvSpPr/>
      </dsp:nvSpPr>
      <dsp:spPr>
        <a:xfrm rot="18289469">
          <a:off x="2587301" y="1723558"/>
          <a:ext cx="1094483" cy="32124"/>
        </a:xfrm>
        <a:custGeom>
          <a:avLst/>
          <a:gdLst/>
          <a:ahLst/>
          <a:cxnLst/>
          <a:rect l="0" t="0" r="0" b="0"/>
          <a:pathLst>
            <a:path>
              <a:moveTo>
                <a:pt x="0" y="16062"/>
              </a:moveTo>
              <a:lnTo>
                <a:pt x="1094483"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07180" y="1712258"/>
        <a:ext cx="54724" cy="54724"/>
      </dsp:txXfrm>
    </dsp:sp>
    <dsp:sp modelId="{CD7CE4DE-BAE8-4FC0-892F-9EBC0F5F2A55}">
      <dsp:nvSpPr>
        <dsp:cNvPr id="0" name=""/>
        <dsp:cNvSpPr/>
      </dsp:nvSpPr>
      <dsp:spPr>
        <a:xfrm>
          <a:off x="3447053" y="899749"/>
          <a:ext cx="1562551" cy="7812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 </a:t>
          </a:r>
          <a:r>
            <a:rPr lang="es-ES" sz="1800" b="0" kern="1200"/>
            <a:t>Self-expresión.</a:t>
          </a:r>
          <a:endParaRPr lang="es-ES" sz="1800" b="0" kern="1200" dirty="0"/>
        </a:p>
      </dsp:txBody>
      <dsp:txXfrm>
        <a:off x="3469936" y="922632"/>
        <a:ext cx="1516785" cy="735509"/>
      </dsp:txXfrm>
    </dsp:sp>
    <dsp:sp modelId="{E1888131-5EF4-47D1-A197-07272089AC5F}">
      <dsp:nvSpPr>
        <dsp:cNvPr id="0" name=""/>
        <dsp:cNvSpPr/>
      </dsp:nvSpPr>
      <dsp:spPr>
        <a:xfrm>
          <a:off x="2822032" y="2172792"/>
          <a:ext cx="625020" cy="32124"/>
        </a:xfrm>
        <a:custGeom>
          <a:avLst/>
          <a:gdLst/>
          <a:ahLst/>
          <a:cxnLst/>
          <a:rect l="0" t="0" r="0" b="0"/>
          <a:pathLst>
            <a:path>
              <a:moveTo>
                <a:pt x="0" y="16062"/>
              </a:moveTo>
              <a:lnTo>
                <a:pt x="625020"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18917" y="2173228"/>
        <a:ext cx="31251" cy="31251"/>
      </dsp:txXfrm>
    </dsp:sp>
    <dsp:sp modelId="{4B7C5959-2A05-4583-A9F6-28108C9878F9}">
      <dsp:nvSpPr>
        <dsp:cNvPr id="0" name=""/>
        <dsp:cNvSpPr/>
      </dsp:nvSpPr>
      <dsp:spPr>
        <a:xfrm>
          <a:off x="3447053" y="1798216"/>
          <a:ext cx="1562551" cy="7812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 </a:t>
          </a:r>
          <a:r>
            <a:rPr lang="es-ES" sz="1800" b="0" kern="1200" dirty="0"/>
            <a:t>Interpersonal </a:t>
          </a:r>
          <a:r>
            <a:rPr lang="es-ES" sz="1800" b="0" kern="1200" dirty="0" err="1"/>
            <a:t>Component</a:t>
          </a:r>
          <a:r>
            <a:rPr lang="es-ES" sz="1800" b="0" kern="1200" dirty="0"/>
            <a:t>.</a:t>
          </a:r>
          <a:endParaRPr lang="es-ES" sz="1800" b="1" kern="1200" dirty="0"/>
        </a:p>
      </dsp:txBody>
      <dsp:txXfrm>
        <a:off x="3469936" y="1821099"/>
        <a:ext cx="1516785" cy="735509"/>
      </dsp:txXfrm>
    </dsp:sp>
    <dsp:sp modelId="{72157130-8083-4557-B245-A47301C940E8}">
      <dsp:nvSpPr>
        <dsp:cNvPr id="0" name=""/>
        <dsp:cNvSpPr/>
      </dsp:nvSpPr>
      <dsp:spPr>
        <a:xfrm rot="3310531">
          <a:off x="2587301" y="2622026"/>
          <a:ext cx="1094483" cy="32124"/>
        </a:xfrm>
        <a:custGeom>
          <a:avLst/>
          <a:gdLst/>
          <a:ahLst/>
          <a:cxnLst/>
          <a:rect l="0" t="0" r="0" b="0"/>
          <a:pathLst>
            <a:path>
              <a:moveTo>
                <a:pt x="0" y="16062"/>
              </a:moveTo>
              <a:lnTo>
                <a:pt x="1094483"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07180" y="2610725"/>
        <a:ext cx="54724" cy="54724"/>
      </dsp:txXfrm>
    </dsp:sp>
    <dsp:sp modelId="{D73E2989-C4AF-4FAF-8C07-938FC09E794D}">
      <dsp:nvSpPr>
        <dsp:cNvPr id="0" name=""/>
        <dsp:cNvSpPr/>
      </dsp:nvSpPr>
      <dsp:spPr>
        <a:xfrm>
          <a:off x="3447053" y="2696683"/>
          <a:ext cx="1562551" cy="7812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a:t> Decision making.</a:t>
          </a:r>
          <a:endParaRPr lang="es-ES" sz="1800" b="1" kern="1200" dirty="0"/>
        </a:p>
      </dsp:txBody>
      <dsp:txXfrm>
        <a:off x="3469936" y="2719566"/>
        <a:ext cx="1516785" cy="735509"/>
      </dsp:txXfrm>
    </dsp:sp>
    <dsp:sp modelId="{EFF8F562-C1E1-46F9-9CFE-F913F940095A}">
      <dsp:nvSpPr>
        <dsp:cNvPr id="0" name=""/>
        <dsp:cNvSpPr/>
      </dsp:nvSpPr>
      <dsp:spPr>
        <a:xfrm rot="4249260">
          <a:off x="2183277" y="3071259"/>
          <a:ext cx="1902530" cy="32124"/>
        </a:xfrm>
        <a:custGeom>
          <a:avLst/>
          <a:gdLst/>
          <a:ahLst/>
          <a:cxnLst/>
          <a:rect l="0" t="0" r="0" b="0"/>
          <a:pathLst>
            <a:path>
              <a:moveTo>
                <a:pt x="0" y="16062"/>
              </a:moveTo>
              <a:lnTo>
                <a:pt x="1902530"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3086979" y="3039758"/>
        <a:ext cx="95126" cy="95126"/>
      </dsp:txXfrm>
    </dsp:sp>
    <dsp:sp modelId="{28780869-F24F-40B8-99F9-4E33B98AE9DB}">
      <dsp:nvSpPr>
        <dsp:cNvPr id="0" name=""/>
        <dsp:cNvSpPr/>
      </dsp:nvSpPr>
      <dsp:spPr>
        <a:xfrm>
          <a:off x="3447053" y="3595150"/>
          <a:ext cx="1562551" cy="7812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a:t>  Stress management.</a:t>
          </a:r>
          <a:endParaRPr lang="es-ES" sz="1800" b="0" kern="1200" dirty="0"/>
        </a:p>
      </dsp:txBody>
      <dsp:txXfrm>
        <a:off x="3469936" y="3618033"/>
        <a:ext cx="1516785" cy="735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084A-B27A-4487-9CB8-5D6DC2A7A4A7}">
      <dsp:nvSpPr>
        <dsp:cNvPr id="0" name=""/>
        <dsp:cNvSpPr/>
      </dsp:nvSpPr>
      <dsp:spPr>
        <a:xfrm>
          <a:off x="715680" y="1825054"/>
          <a:ext cx="1585872" cy="7929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err="1"/>
            <a:t>Emotional</a:t>
          </a:r>
          <a:r>
            <a:rPr lang="es-ES" sz="1800" b="1" kern="1200" dirty="0"/>
            <a:t> </a:t>
          </a:r>
          <a:r>
            <a:rPr lang="es-ES" sz="1800" b="1" kern="1200" dirty="0" err="1"/>
            <a:t>Quotient</a:t>
          </a:r>
          <a:r>
            <a:rPr lang="es-ES" sz="1800" b="1" kern="1200" dirty="0"/>
            <a:t> (EQ-i)</a:t>
          </a:r>
        </a:p>
      </dsp:txBody>
      <dsp:txXfrm>
        <a:off x="738904" y="1848278"/>
        <a:ext cx="1539424" cy="746488"/>
      </dsp:txXfrm>
    </dsp:sp>
    <dsp:sp modelId="{F55010D8-6155-4DA8-8822-BB2A52E28242}">
      <dsp:nvSpPr>
        <dsp:cNvPr id="0" name=""/>
        <dsp:cNvSpPr/>
      </dsp:nvSpPr>
      <dsp:spPr>
        <a:xfrm rot="17369636">
          <a:off x="1656569" y="1292933"/>
          <a:ext cx="1936034" cy="32124"/>
        </a:xfrm>
        <a:custGeom>
          <a:avLst/>
          <a:gdLst/>
          <a:ahLst/>
          <a:cxnLst/>
          <a:rect l="0" t="0" r="0" b="0"/>
          <a:pathLst>
            <a:path>
              <a:moveTo>
                <a:pt x="0" y="16062"/>
              </a:moveTo>
              <a:lnTo>
                <a:pt x="1936034"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2576186" y="1260594"/>
        <a:ext cx="96801" cy="96801"/>
      </dsp:txXfrm>
    </dsp:sp>
    <dsp:sp modelId="{C8234A25-1C13-4A08-9386-334FF8BDF886}">
      <dsp:nvSpPr>
        <dsp:cNvPr id="0" name=""/>
        <dsp:cNvSpPr/>
      </dsp:nvSpPr>
      <dsp:spPr>
        <a:xfrm>
          <a:off x="2947621" y="0"/>
          <a:ext cx="1585872" cy="79293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 </a:t>
          </a:r>
          <a:r>
            <a:rPr lang="es-ES" sz="1800" b="0" kern="1200"/>
            <a:t>Self -perception.</a:t>
          </a:r>
          <a:endParaRPr lang="es-ES" sz="1800" b="0" kern="1200" dirty="0"/>
        </a:p>
      </dsp:txBody>
      <dsp:txXfrm>
        <a:off x="2970845" y="23224"/>
        <a:ext cx="1539424" cy="746488"/>
      </dsp:txXfrm>
    </dsp:sp>
    <dsp:sp modelId="{62B29E70-2C62-4F23-9736-1861C9A71CAF}">
      <dsp:nvSpPr>
        <dsp:cNvPr id="0" name=""/>
        <dsp:cNvSpPr/>
      </dsp:nvSpPr>
      <dsp:spPr>
        <a:xfrm rot="18289469">
          <a:off x="2063318" y="1749522"/>
          <a:ext cx="1110818" cy="32124"/>
        </a:xfrm>
        <a:custGeom>
          <a:avLst/>
          <a:gdLst/>
          <a:ahLst/>
          <a:cxnLst/>
          <a:rect l="0" t="0" r="0" b="0"/>
          <a:pathLst>
            <a:path>
              <a:moveTo>
                <a:pt x="0" y="16062"/>
              </a:moveTo>
              <a:lnTo>
                <a:pt x="1110818"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590957" y="1737814"/>
        <a:ext cx="55540" cy="55540"/>
      </dsp:txXfrm>
    </dsp:sp>
    <dsp:sp modelId="{CD7CE4DE-BAE8-4FC0-892F-9EBC0F5F2A55}">
      <dsp:nvSpPr>
        <dsp:cNvPr id="0" name=""/>
        <dsp:cNvSpPr/>
      </dsp:nvSpPr>
      <dsp:spPr>
        <a:xfrm>
          <a:off x="2935901" y="913178"/>
          <a:ext cx="1585872" cy="79293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 </a:t>
          </a:r>
          <a:r>
            <a:rPr lang="es-ES" sz="1800" b="1" kern="1200" dirty="0" err="1"/>
            <a:t>Self-expression</a:t>
          </a:r>
          <a:r>
            <a:rPr lang="es-ES" sz="1800" b="1" kern="1200" dirty="0"/>
            <a:t>.</a:t>
          </a:r>
        </a:p>
      </dsp:txBody>
      <dsp:txXfrm>
        <a:off x="2959125" y="936402"/>
        <a:ext cx="1539424" cy="746488"/>
      </dsp:txXfrm>
    </dsp:sp>
    <dsp:sp modelId="{E1888131-5EF4-47D1-A197-07272089AC5F}">
      <dsp:nvSpPr>
        <dsp:cNvPr id="0" name=""/>
        <dsp:cNvSpPr/>
      </dsp:nvSpPr>
      <dsp:spPr>
        <a:xfrm>
          <a:off x="2301553" y="2205460"/>
          <a:ext cx="634348" cy="32124"/>
        </a:xfrm>
        <a:custGeom>
          <a:avLst/>
          <a:gdLst/>
          <a:ahLst/>
          <a:cxnLst/>
          <a:rect l="0" t="0" r="0" b="0"/>
          <a:pathLst>
            <a:path>
              <a:moveTo>
                <a:pt x="0" y="16062"/>
              </a:moveTo>
              <a:lnTo>
                <a:pt x="634348"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602868" y="2205664"/>
        <a:ext cx="31717" cy="31717"/>
      </dsp:txXfrm>
    </dsp:sp>
    <dsp:sp modelId="{4B7C5959-2A05-4583-A9F6-28108C9878F9}">
      <dsp:nvSpPr>
        <dsp:cNvPr id="0" name=""/>
        <dsp:cNvSpPr/>
      </dsp:nvSpPr>
      <dsp:spPr>
        <a:xfrm>
          <a:off x="2935901" y="1825054"/>
          <a:ext cx="1585872" cy="79293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 </a:t>
          </a:r>
          <a:r>
            <a:rPr lang="es-ES" sz="1800" b="0" kern="1200"/>
            <a:t>Interpersonal Component.</a:t>
          </a:r>
          <a:endParaRPr lang="es-ES" sz="1800" b="0" kern="1200" dirty="0"/>
        </a:p>
      </dsp:txBody>
      <dsp:txXfrm>
        <a:off x="2959125" y="1848278"/>
        <a:ext cx="1539424" cy="746488"/>
      </dsp:txXfrm>
    </dsp:sp>
    <dsp:sp modelId="{72157130-8083-4557-B245-A47301C940E8}">
      <dsp:nvSpPr>
        <dsp:cNvPr id="0" name=""/>
        <dsp:cNvSpPr/>
      </dsp:nvSpPr>
      <dsp:spPr>
        <a:xfrm rot="3310531">
          <a:off x="2063318" y="2661399"/>
          <a:ext cx="1110818" cy="32124"/>
        </a:xfrm>
        <a:custGeom>
          <a:avLst/>
          <a:gdLst/>
          <a:ahLst/>
          <a:cxnLst/>
          <a:rect l="0" t="0" r="0" b="0"/>
          <a:pathLst>
            <a:path>
              <a:moveTo>
                <a:pt x="0" y="16062"/>
              </a:moveTo>
              <a:lnTo>
                <a:pt x="1110818"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590957" y="2649690"/>
        <a:ext cx="55540" cy="55540"/>
      </dsp:txXfrm>
    </dsp:sp>
    <dsp:sp modelId="{D73E2989-C4AF-4FAF-8C07-938FC09E794D}">
      <dsp:nvSpPr>
        <dsp:cNvPr id="0" name=""/>
        <dsp:cNvSpPr/>
      </dsp:nvSpPr>
      <dsp:spPr>
        <a:xfrm>
          <a:off x="2935901" y="2736931"/>
          <a:ext cx="1585872" cy="79293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 </a:t>
          </a:r>
          <a:r>
            <a:rPr lang="es-ES" sz="1800" b="0" kern="1200"/>
            <a:t>Decision making.</a:t>
          </a:r>
          <a:endParaRPr lang="es-ES" sz="1800" b="0" kern="1200" dirty="0"/>
        </a:p>
      </dsp:txBody>
      <dsp:txXfrm>
        <a:off x="2959125" y="2760155"/>
        <a:ext cx="1539424" cy="746488"/>
      </dsp:txXfrm>
    </dsp:sp>
    <dsp:sp modelId="{EFF8F562-C1E1-46F9-9CFE-F913F940095A}">
      <dsp:nvSpPr>
        <dsp:cNvPr id="0" name=""/>
        <dsp:cNvSpPr/>
      </dsp:nvSpPr>
      <dsp:spPr>
        <a:xfrm rot="4249260">
          <a:off x="1653264" y="3117337"/>
          <a:ext cx="1930925" cy="32124"/>
        </a:xfrm>
        <a:custGeom>
          <a:avLst/>
          <a:gdLst/>
          <a:ahLst/>
          <a:cxnLst/>
          <a:rect l="0" t="0" r="0" b="0"/>
          <a:pathLst>
            <a:path>
              <a:moveTo>
                <a:pt x="0" y="16062"/>
              </a:moveTo>
              <a:lnTo>
                <a:pt x="1930925"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2570454" y="3085126"/>
        <a:ext cx="96546" cy="96546"/>
      </dsp:txXfrm>
    </dsp:sp>
    <dsp:sp modelId="{28780869-F24F-40B8-99F9-4E33B98AE9DB}">
      <dsp:nvSpPr>
        <dsp:cNvPr id="0" name=""/>
        <dsp:cNvSpPr/>
      </dsp:nvSpPr>
      <dsp:spPr>
        <a:xfrm>
          <a:off x="2935901" y="3648808"/>
          <a:ext cx="1585872" cy="79293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a:t>  Stress management.</a:t>
          </a:r>
          <a:endParaRPr lang="es-ES" sz="1800" b="0" kern="1200" dirty="0"/>
        </a:p>
      </dsp:txBody>
      <dsp:txXfrm>
        <a:off x="2959125" y="3672032"/>
        <a:ext cx="1539424" cy="746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084A-B27A-4487-9CB8-5D6DC2A7A4A7}">
      <dsp:nvSpPr>
        <dsp:cNvPr id="0" name=""/>
        <dsp:cNvSpPr/>
      </dsp:nvSpPr>
      <dsp:spPr>
        <a:xfrm>
          <a:off x="1389927" y="1942939"/>
          <a:ext cx="1688308" cy="8441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t>Emotional</a:t>
          </a:r>
          <a:r>
            <a:rPr lang="es-ES" sz="2000" b="1" kern="1200" dirty="0"/>
            <a:t> </a:t>
          </a:r>
          <a:r>
            <a:rPr lang="es-ES" sz="2000" b="1" kern="1200" dirty="0" err="1"/>
            <a:t>Quotient</a:t>
          </a:r>
          <a:r>
            <a:rPr lang="es-ES" sz="2000" b="1" kern="1200" dirty="0"/>
            <a:t> (EQ-i)</a:t>
          </a:r>
        </a:p>
      </dsp:txBody>
      <dsp:txXfrm>
        <a:off x="1414651" y="1967663"/>
        <a:ext cx="1638860" cy="794706"/>
      </dsp:txXfrm>
    </dsp:sp>
    <dsp:sp modelId="{F55010D8-6155-4DA8-8822-BB2A52E28242}">
      <dsp:nvSpPr>
        <dsp:cNvPr id="0" name=""/>
        <dsp:cNvSpPr/>
      </dsp:nvSpPr>
      <dsp:spPr>
        <a:xfrm rot="17350740">
          <a:off x="2388072" y="1378177"/>
          <a:ext cx="2055649" cy="32124"/>
        </a:xfrm>
        <a:custGeom>
          <a:avLst/>
          <a:gdLst/>
          <a:ahLst/>
          <a:cxnLst/>
          <a:rect l="0" t="0" r="0" b="0"/>
          <a:pathLst>
            <a:path>
              <a:moveTo>
                <a:pt x="0" y="16062"/>
              </a:moveTo>
              <a:lnTo>
                <a:pt x="2055649"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364505" y="1342848"/>
        <a:ext cx="102782" cy="102782"/>
      </dsp:txXfrm>
    </dsp:sp>
    <dsp:sp modelId="{C8234A25-1C13-4A08-9386-334FF8BDF886}">
      <dsp:nvSpPr>
        <dsp:cNvPr id="0" name=""/>
        <dsp:cNvSpPr/>
      </dsp:nvSpPr>
      <dsp:spPr>
        <a:xfrm>
          <a:off x="3753558" y="1385"/>
          <a:ext cx="1688308" cy="8441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 </a:t>
          </a:r>
          <a:r>
            <a:rPr lang="es-ES" sz="2000" b="0" kern="1200"/>
            <a:t>Self -perception.</a:t>
          </a:r>
          <a:endParaRPr lang="es-ES" sz="2000" b="0" kern="1200" dirty="0"/>
        </a:p>
      </dsp:txBody>
      <dsp:txXfrm>
        <a:off x="3778282" y="26109"/>
        <a:ext cx="1638860" cy="794706"/>
      </dsp:txXfrm>
    </dsp:sp>
    <dsp:sp modelId="{62B29E70-2C62-4F23-9736-1861C9A71CAF}">
      <dsp:nvSpPr>
        <dsp:cNvPr id="0" name=""/>
        <dsp:cNvSpPr/>
      </dsp:nvSpPr>
      <dsp:spPr>
        <a:xfrm rot="18289469">
          <a:off x="2824612" y="1863566"/>
          <a:ext cx="1182569" cy="32124"/>
        </a:xfrm>
        <a:custGeom>
          <a:avLst/>
          <a:gdLst/>
          <a:ahLst/>
          <a:cxnLst/>
          <a:rect l="0" t="0" r="0" b="0"/>
          <a:pathLst>
            <a:path>
              <a:moveTo>
                <a:pt x="0" y="16062"/>
              </a:moveTo>
              <a:lnTo>
                <a:pt x="1182569"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86332" y="1850064"/>
        <a:ext cx="59128" cy="59128"/>
      </dsp:txXfrm>
    </dsp:sp>
    <dsp:sp modelId="{CD7CE4DE-BAE8-4FC0-892F-9EBC0F5F2A55}">
      <dsp:nvSpPr>
        <dsp:cNvPr id="0" name=""/>
        <dsp:cNvSpPr/>
      </dsp:nvSpPr>
      <dsp:spPr>
        <a:xfrm>
          <a:off x="3753558" y="972162"/>
          <a:ext cx="1688308" cy="8441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 </a:t>
          </a:r>
          <a:r>
            <a:rPr lang="es-ES" sz="2000" b="0" kern="1200"/>
            <a:t>Self-expression.</a:t>
          </a:r>
          <a:endParaRPr lang="es-ES" sz="2000" b="0" kern="1200" dirty="0"/>
        </a:p>
      </dsp:txBody>
      <dsp:txXfrm>
        <a:off x="3778282" y="996886"/>
        <a:ext cx="1638860" cy="794706"/>
      </dsp:txXfrm>
    </dsp:sp>
    <dsp:sp modelId="{E1888131-5EF4-47D1-A197-07272089AC5F}">
      <dsp:nvSpPr>
        <dsp:cNvPr id="0" name=""/>
        <dsp:cNvSpPr/>
      </dsp:nvSpPr>
      <dsp:spPr>
        <a:xfrm>
          <a:off x="3078235" y="2348954"/>
          <a:ext cx="675323" cy="32124"/>
        </a:xfrm>
        <a:custGeom>
          <a:avLst/>
          <a:gdLst/>
          <a:ahLst/>
          <a:cxnLst/>
          <a:rect l="0" t="0" r="0" b="0"/>
          <a:pathLst>
            <a:path>
              <a:moveTo>
                <a:pt x="0" y="16062"/>
              </a:moveTo>
              <a:lnTo>
                <a:pt x="675323"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99013" y="2348133"/>
        <a:ext cx="33766" cy="33766"/>
      </dsp:txXfrm>
    </dsp:sp>
    <dsp:sp modelId="{4B7C5959-2A05-4583-A9F6-28108C9878F9}">
      <dsp:nvSpPr>
        <dsp:cNvPr id="0" name=""/>
        <dsp:cNvSpPr/>
      </dsp:nvSpPr>
      <dsp:spPr>
        <a:xfrm>
          <a:off x="3753558" y="1942939"/>
          <a:ext cx="1688308" cy="84415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 Interpersonal </a:t>
          </a:r>
          <a:r>
            <a:rPr lang="es-ES" sz="2000" b="1" kern="1200" dirty="0" err="1"/>
            <a:t>Component</a:t>
          </a:r>
          <a:r>
            <a:rPr lang="es-ES" sz="2000" b="1" kern="1200" dirty="0"/>
            <a:t>.</a:t>
          </a:r>
        </a:p>
      </dsp:txBody>
      <dsp:txXfrm>
        <a:off x="3778282" y="1967663"/>
        <a:ext cx="1638860" cy="794706"/>
      </dsp:txXfrm>
    </dsp:sp>
    <dsp:sp modelId="{72157130-8083-4557-B245-A47301C940E8}">
      <dsp:nvSpPr>
        <dsp:cNvPr id="0" name=""/>
        <dsp:cNvSpPr/>
      </dsp:nvSpPr>
      <dsp:spPr>
        <a:xfrm rot="3310531">
          <a:off x="2824612" y="2834343"/>
          <a:ext cx="1182569" cy="32124"/>
        </a:xfrm>
        <a:custGeom>
          <a:avLst/>
          <a:gdLst/>
          <a:ahLst/>
          <a:cxnLst/>
          <a:rect l="0" t="0" r="0" b="0"/>
          <a:pathLst>
            <a:path>
              <a:moveTo>
                <a:pt x="0" y="16062"/>
              </a:moveTo>
              <a:lnTo>
                <a:pt x="1182569"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86332" y="2820841"/>
        <a:ext cx="59128" cy="59128"/>
      </dsp:txXfrm>
    </dsp:sp>
    <dsp:sp modelId="{D73E2989-C4AF-4FAF-8C07-938FC09E794D}">
      <dsp:nvSpPr>
        <dsp:cNvPr id="0" name=""/>
        <dsp:cNvSpPr/>
      </dsp:nvSpPr>
      <dsp:spPr>
        <a:xfrm>
          <a:off x="3753558" y="2913717"/>
          <a:ext cx="1688308" cy="8441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 </a:t>
          </a:r>
          <a:r>
            <a:rPr lang="es-ES" sz="2000" b="0" kern="1200"/>
            <a:t>Decision making.</a:t>
          </a:r>
          <a:endParaRPr lang="es-ES" sz="2000" b="0" kern="1200" dirty="0"/>
        </a:p>
      </dsp:txBody>
      <dsp:txXfrm>
        <a:off x="3778282" y="2938441"/>
        <a:ext cx="1638860" cy="794706"/>
      </dsp:txXfrm>
    </dsp:sp>
    <dsp:sp modelId="{EFF8F562-C1E1-46F9-9CFE-F913F940095A}">
      <dsp:nvSpPr>
        <dsp:cNvPr id="0" name=""/>
        <dsp:cNvSpPr/>
      </dsp:nvSpPr>
      <dsp:spPr>
        <a:xfrm rot="4249260">
          <a:off x="2388072" y="3319732"/>
          <a:ext cx="2055649" cy="32124"/>
        </a:xfrm>
        <a:custGeom>
          <a:avLst/>
          <a:gdLst/>
          <a:ahLst/>
          <a:cxnLst/>
          <a:rect l="0" t="0" r="0" b="0"/>
          <a:pathLst>
            <a:path>
              <a:moveTo>
                <a:pt x="0" y="16062"/>
              </a:moveTo>
              <a:lnTo>
                <a:pt x="2055649"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364505" y="3284402"/>
        <a:ext cx="102782" cy="102782"/>
      </dsp:txXfrm>
    </dsp:sp>
    <dsp:sp modelId="{28780869-F24F-40B8-99F9-4E33B98AE9DB}">
      <dsp:nvSpPr>
        <dsp:cNvPr id="0" name=""/>
        <dsp:cNvSpPr/>
      </dsp:nvSpPr>
      <dsp:spPr>
        <a:xfrm>
          <a:off x="3753558" y="3884494"/>
          <a:ext cx="1688308" cy="8441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  </a:t>
          </a:r>
          <a:r>
            <a:rPr lang="es-ES" sz="2000" b="0" kern="1200"/>
            <a:t>Stress management.</a:t>
          </a:r>
          <a:endParaRPr lang="es-ES" sz="2000" b="0" kern="1200" dirty="0"/>
        </a:p>
      </dsp:txBody>
      <dsp:txXfrm>
        <a:off x="3778282" y="3909218"/>
        <a:ext cx="1638860" cy="794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084A-B27A-4487-9CB8-5D6DC2A7A4A7}">
      <dsp:nvSpPr>
        <dsp:cNvPr id="0" name=""/>
        <dsp:cNvSpPr/>
      </dsp:nvSpPr>
      <dsp:spPr>
        <a:xfrm>
          <a:off x="1119230" y="2005796"/>
          <a:ext cx="1742927" cy="871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t>Emotional</a:t>
          </a:r>
          <a:r>
            <a:rPr lang="es-ES" sz="2000" b="1" kern="1200" dirty="0"/>
            <a:t> </a:t>
          </a:r>
          <a:r>
            <a:rPr lang="es-ES" sz="2000" b="1" kern="1200" dirty="0" err="1"/>
            <a:t>Quotient</a:t>
          </a:r>
          <a:r>
            <a:rPr lang="es-ES" sz="2000" b="1" kern="1200" dirty="0"/>
            <a:t> (EQ-i)</a:t>
          </a:r>
        </a:p>
      </dsp:txBody>
      <dsp:txXfrm>
        <a:off x="1144754" y="2031320"/>
        <a:ext cx="1691879" cy="820415"/>
      </dsp:txXfrm>
    </dsp:sp>
    <dsp:sp modelId="{F55010D8-6155-4DA8-8822-BB2A52E28242}">
      <dsp:nvSpPr>
        <dsp:cNvPr id="0" name=""/>
        <dsp:cNvSpPr/>
      </dsp:nvSpPr>
      <dsp:spPr>
        <a:xfrm rot="17350740">
          <a:off x="2149666" y="1423283"/>
          <a:ext cx="2122152" cy="32124"/>
        </a:xfrm>
        <a:custGeom>
          <a:avLst/>
          <a:gdLst/>
          <a:ahLst/>
          <a:cxnLst/>
          <a:rect l="0" t="0" r="0" b="0"/>
          <a:pathLst>
            <a:path>
              <a:moveTo>
                <a:pt x="0" y="16062"/>
              </a:moveTo>
              <a:lnTo>
                <a:pt x="2122152"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157689" y="1386291"/>
        <a:ext cx="106107" cy="106107"/>
      </dsp:txXfrm>
    </dsp:sp>
    <dsp:sp modelId="{C8234A25-1C13-4A08-9386-334FF8BDF886}">
      <dsp:nvSpPr>
        <dsp:cNvPr id="0" name=""/>
        <dsp:cNvSpPr/>
      </dsp:nvSpPr>
      <dsp:spPr>
        <a:xfrm>
          <a:off x="3559328" y="1430"/>
          <a:ext cx="1742927" cy="8714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0" kern="1200"/>
            <a:t> Self -perception.</a:t>
          </a:r>
          <a:endParaRPr lang="es-ES" sz="2000" b="0" kern="1200" dirty="0"/>
        </a:p>
      </dsp:txBody>
      <dsp:txXfrm>
        <a:off x="3584852" y="26954"/>
        <a:ext cx="1691879" cy="820415"/>
      </dsp:txXfrm>
    </dsp:sp>
    <dsp:sp modelId="{62B29E70-2C62-4F23-9736-1861C9A71CAF}">
      <dsp:nvSpPr>
        <dsp:cNvPr id="0" name=""/>
        <dsp:cNvSpPr/>
      </dsp:nvSpPr>
      <dsp:spPr>
        <a:xfrm rot="18289469">
          <a:off x="2600329" y="1924374"/>
          <a:ext cx="1220826" cy="32124"/>
        </a:xfrm>
        <a:custGeom>
          <a:avLst/>
          <a:gdLst/>
          <a:ahLst/>
          <a:cxnLst/>
          <a:rect l="0" t="0" r="0" b="0"/>
          <a:pathLst>
            <a:path>
              <a:moveTo>
                <a:pt x="0" y="16062"/>
              </a:moveTo>
              <a:lnTo>
                <a:pt x="1220826"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80222" y="1909916"/>
        <a:ext cx="61041" cy="61041"/>
      </dsp:txXfrm>
    </dsp:sp>
    <dsp:sp modelId="{CD7CE4DE-BAE8-4FC0-892F-9EBC0F5F2A55}">
      <dsp:nvSpPr>
        <dsp:cNvPr id="0" name=""/>
        <dsp:cNvSpPr/>
      </dsp:nvSpPr>
      <dsp:spPr>
        <a:xfrm>
          <a:off x="3559328" y="1003613"/>
          <a:ext cx="1742927" cy="8714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 </a:t>
          </a:r>
          <a:r>
            <a:rPr lang="es-ES" sz="2000" b="0" kern="1200"/>
            <a:t>Self-expression.</a:t>
          </a:r>
          <a:endParaRPr lang="es-ES" sz="2000" b="0" kern="1200" dirty="0"/>
        </a:p>
      </dsp:txBody>
      <dsp:txXfrm>
        <a:off x="3584852" y="1029137"/>
        <a:ext cx="1691879" cy="820415"/>
      </dsp:txXfrm>
    </dsp:sp>
    <dsp:sp modelId="{E1888131-5EF4-47D1-A197-07272089AC5F}">
      <dsp:nvSpPr>
        <dsp:cNvPr id="0" name=""/>
        <dsp:cNvSpPr/>
      </dsp:nvSpPr>
      <dsp:spPr>
        <a:xfrm>
          <a:off x="2862157" y="2425466"/>
          <a:ext cx="697170" cy="32124"/>
        </a:xfrm>
        <a:custGeom>
          <a:avLst/>
          <a:gdLst/>
          <a:ahLst/>
          <a:cxnLst/>
          <a:rect l="0" t="0" r="0" b="0"/>
          <a:pathLst>
            <a:path>
              <a:moveTo>
                <a:pt x="0" y="16062"/>
              </a:moveTo>
              <a:lnTo>
                <a:pt x="697170"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93313" y="2424099"/>
        <a:ext cx="34858" cy="34858"/>
      </dsp:txXfrm>
    </dsp:sp>
    <dsp:sp modelId="{4B7C5959-2A05-4583-A9F6-28108C9878F9}">
      <dsp:nvSpPr>
        <dsp:cNvPr id="0" name=""/>
        <dsp:cNvSpPr/>
      </dsp:nvSpPr>
      <dsp:spPr>
        <a:xfrm>
          <a:off x="3559328" y="2005796"/>
          <a:ext cx="1742927" cy="8714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 </a:t>
          </a:r>
          <a:r>
            <a:rPr lang="es-ES" sz="2000" b="0" kern="1200"/>
            <a:t>Interpersonal Component.</a:t>
          </a:r>
          <a:endParaRPr lang="es-ES" sz="2000" b="0" kern="1200" dirty="0"/>
        </a:p>
      </dsp:txBody>
      <dsp:txXfrm>
        <a:off x="3584852" y="2031320"/>
        <a:ext cx="1691879" cy="820415"/>
      </dsp:txXfrm>
    </dsp:sp>
    <dsp:sp modelId="{72157130-8083-4557-B245-A47301C940E8}">
      <dsp:nvSpPr>
        <dsp:cNvPr id="0" name=""/>
        <dsp:cNvSpPr/>
      </dsp:nvSpPr>
      <dsp:spPr>
        <a:xfrm rot="3310531">
          <a:off x="2600329" y="2926558"/>
          <a:ext cx="1220826" cy="32124"/>
        </a:xfrm>
        <a:custGeom>
          <a:avLst/>
          <a:gdLst/>
          <a:ahLst/>
          <a:cxnLst/>
          <a:rect l="0" t="0" r="0" b="0"/>
          <a:pathLst>
            <a:path>
              <a:moveTo>
                <a:pt x="0" y="16062"/>
              </a:moveTo>
              <a:lnTo>
                <a:pt x="1220826"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80222" y="2912099"/>
        <a:ext cx="61041" cy="61041"/>
      </dsp:txXfrm>
    </dsp:sp>
    <dsp:sp modelId="{D73E2989-C4AF-4FAF-8C07-938FC09E794D}">
      <dsp:nvSpPr>
        <dsp:cNvPr id="0" name=""/>
        <dsp:cNvSpPr/>
      </dsp:nvSpPr>
      <dsp:spPr>
        <a:xfrm>
          <a:off x="3559328" y="3007979"/>
          <a:ext cx="1742927" cy="87146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 </a:t>
          </a:r>
          <a:r>
            <a:rPr lang="es-ES" sz="2000" b="1" kern="1200" dirty="0" err="1"/>
            <a:t>Decision</a:t>
          </a:r>
          <a:r>
            <a:rPr lang="es-ES" sz="2000" b="1" kern="1200" dirty="0"/>
            <a:t> </a:t>
          </a:r>
          <a:r>
            <a:rPr lang="es-ES" sz="2000" b="1" kern="1200" dirty="0" err="1"/>
            <a:t>making</a:t>
          </a:r>
          <a:r>
            <a:rPr lang="es-ES" sz="2000" b="1" kern="1200" dirty="0"/>
            <a:t>.</a:t>
          </a:r>
        </a:p>
      </dsp:txBody>
      <dsp:txXfrm>
        <a:off x="3584852" y="3033503"/>
        <a:ext cx="1691879" cy="820415"/>
      </dsp:txXfrm>
    </dsp:sp>
    <dsp:sp modelId="{EFF8F562-C1E1-46F9-9CFE-F913F940095A}">
      <dsp:nvSpPr>
        <dsp:cNvPr id="0" name=""/>
        <dsp:cNvSpPr/>
      </dsp:nvSpPr>
      <dsp:spPr>
        <a:xfrm rot="4249260">
          <a:off x="2149666" y="3427649"/>
          <a:ext cx="2122152" cy="32124"/>
        </a:xfrm>
        <a:custGeom>
          <a:avLst/>
          <a:gdLst/>
          <a:ahLst/>
          <a:cxnLst/>
          <a:rect l="0" t="0" r="0" b="0"/>
          <a:pathLst>
            <a:path>
              <a:moveTo>
                <a:pt x="0" y="16062"/>
              </a:moveTo>
              <a:lnTo>
                <a:pt x="2122152"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157689" y="3390657"/>
        <a:ext cx="106107" cy="106107"/>
      </dsp:txXfrm>
    </dsp:sp>
    <dsp:sp modelId="{28780869-F24F-40B8-99F9-4E33B98AE9DB}">
      <dsp:nvSpPr>
        <dsp:cNvPr id="0" name=""/>
        <dsp:cNvSpPr/>
      </dsp:nvSpPr>
      <dsp:spPr>
        <a:xfrm>
          <a:off x="3559328" y="4010162"/>
          <a:ext cx="1742927" cy="8714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  </a:t>
          </a:r>
          <a:r>
            <a:rPr lang="es-ES" sz="2000" b="0" kern="1200"/>
            <a:t>Stress management.</a:t>
          </a:r>
          <a:endParaRPr lang="es-ES" sz="2000" b="0" kern="1200" dirty="0"/>
        </a:p>
      </dsp:txBody>
      <dsp:txXfrm>
        <a:off x="3584852" y="4035686"/>
        <a:ext cx="1691879" cy="820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084A-B27A-4487-9CB8-5D6DC2A7A4A7}">
      <dsp:nvSpPr>
        <dsp:cNvPr id="0" name=""/>
        <dsp:cNvSpPr/>
      </dsp:nvSpPr>
      <dsp:spPr>
        <a:xfrm>
          <a:off x="1171437" y="1917702"/>
          <a:ext cx="1666378" cy="833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err="1"/>
            <a:t>Emotional</a:t>
          </a:r>
          <a:r>
            <a:rPr lang="es-ES" sz="1900" b="1" kern="1200" dirty="0"/>
            <a:t> </a:t>
          </a:r>
          <a:r>
            <a:rPr lang="es-ES" sz="1900" b="1" kern="1200" dirty="0" err="1"/>
            <a:t>Quotient</a:t>
          </a:r>
          <a:r>
            <a:rPr lang="es-ES" sz="1900" b="1" kern="1200" dirty="0"/>
            <a:t> (EQ-i)</a:t>
          </a:r>
        </a:p>
      </dsp:txBody>
      <dsp:txXfrm>
        <a:off x="1195840" y="1942105"/>
        <a:ext cx="1617572" cy="784383"/>
      </dsp:txXfrm>
    </dsp:sp>
    <dsp:sp modelId="{F55010D8-6155-4DA8-8822-BB2A52E28242}">
      <dsp:nvSpPr>
        <dsp:cNvPr id="0" name=""/>
        <dsp:cNvSpPr/>
      </dsp:nvSpPr>
      <dsp:spPr>
        <a:xfrm rot="17350740">
          <a:off x="2156617" y="1360067"/>
          <a:ext cx="2028947" cy="32124"/>
        </a:xfrm>
        <a:custGeom>
          <a:avLst/>
          <a:gdLst/>
          <a:ahLst/>
          <a:cxnLst/>
          <a:rect l="0" t="0" r="0" b="0"/>
          <a:pathLst>
            <a:path>
              <a:moveTo>
                <a:pt x="0" y="16062"/>
              </a:moveTo>
              <a:lnTo>
                <a:pt x="2028947"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120367" y="1325405"/>
        <a:ext cx="101447" cy="101447"/>
      </dsp:txXfrm>
    </dsp:sp>
    <dsp:sp modelId="{C8234A25-1C13-4A08-9386-334FF8BDF886}">
      <dsp:nvSpPr>
        <dsp:cNvPr id="0" name=""/>
        <dsp:cNvSpPr/>
      </dsp:nvSpPr>
      <dsp:spPr>
        <a:xfrm>
          <a:off x="3504367" y="1367"/>
          <a:ext cx="1666378" cy="8331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a:t> </a:t>
          </a:r>
          <a:r>
            <a:rPr lang="es-ES" sz="1900" b="0" kern="1200"/>
            <a:t>Self -perception.</a:t>
          </a:r>
          <a:endParaRPr lang="es-ES" sz="1900" b="0" kern="1200" dirty="0"/>
        </a:p>
      </dsp:txBody>
      <dsp:txXfrm>
        <a:off x="3528770" y="25770"/>
        <a:ext cx="1617572" cy="784383"/>
      </dsp:txXfrm>
    </dsp:sp>
    <dsp:sp modelId="{62B29E70-2C62-4F23-9736-1861C9A71CAF}">
      <dsp:nvSpPr>
        <dsp:cNvPr id="0" name=""/>
        <dsp:cNvSpPr/>
      </dsp:nvSpPr>
      <dsp:spPr>
        <a:xfrm rot="18289469">
          <a:off x="2587487" y="1839151"/>
          <a:ext cx="1167208" cy="32124"/>
        </a:xfrm>
        <a:custGeom>
          <a:avLst/>
          <a:gdLst/>
          <a:ahLst/>
          <a:cxnLst/>
          <a:rect l="0" t="0" r="0" b="0"/>
          <a:pathLst>
            <a:path>
              <a:moveTo>
                <a:pt x="0" y="16062"/>
              </a:moveTo>
              <a:lnTo>
                <a:pt x="1167208"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41911" y="1826033"/>
        <a:ext cx="58360" cy="58360"/>
      </dsp:txXfrm>
    </dsp:sp>
    <dsp:sp modelId="{CD7CE4DE-BAE8-4FC0-892F-9EBC0F5F2A55}">
      <dsp:nvSpPr>
        <dsp:cNvPr id="0" name=""/>
        <dsp:cNvSpPr/>
      </dsp:nvSpPr>
      <dsp:spPr>
        <a:xfrm>
          <a:off x="3504367" y="959535"/>
          <a:ext cx="1666378" cy="8331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a:t> Self-expression.</a:t>
          </a:r>
          <a:endParaRPr lang="es-ES" sz="1900" b="1" kern="1200" dirty="0"/>
        </a:p>
      </dsp:txBody>
      <dsp:txXfrm>
        <a:off x="3528770" y="983938"/>
        <a:ext cx="1617572" cy="784383"/>
      </dsp:txXfrm>
    </dsp:sp>
    <dsp:sp modelId="{E1888131-5EF4-47D1-A197-07272089AC5F}">
      <dsp:nvSpPr>
        <dsp:cNvPr id="0" name=""/>
        <dsp:cNvSpPr/>
      </dsp:nvSpPr>
      <dsp:spPr>
        <a:xfrm>
          <a:off x="2837815" y="2318234"/>
          <a:ext cx="666551" cy="32124"/>
        </a:xfrm>
        <a:custGeom>
          <a:avLst/>
          <a:gdLst/>
          <a:ahLst/>
          <a:cxnLst/>
          <a:rect l="0" t="0" r="0" b="0"/>
          <a:pathLst>
            <a:path>
              <a:moveTo>
                <a:pt x="0" y="16062"/>
              </a:moveTo>
              <a:lnTo>
                <a:pt x="666551"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54427" y="2317633"/>
        <a:ext cx="33327" cy="33327"/>
      </dsp:txXfrm>
    </dsp:sp>
    <dsp:sp modelId="{4B7C5959-2A05-4583-A9F6-28108C9878F9}">
      <dsp:nvSpPr>
        <dsp:cNvPr id="0" name=""/>
        <dsp:cNvSpPr/>
      </dsp:nvSpPr>
      <dsp:spPr>
        <a:xfrm>
          <a:off x="3504367" y="1917702"/>
          <a:ext cx="1666378" cy="8331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 Interpersonal </a:t>
          </a:r>
          <a:r>
            <a:rPr lang="es-ES" sz="1900" b="1" kern="1200" dirty="0" err="1"/>
            <a:t>Component</a:t>
          </a:r>
          <a:r>
            <a:rPr lang="es-ES" sz="1900" b="1" kern="1200" dirty="0"/>
            <a:t>.</a:t>
          </a:r>
        </a:p>
      </dsp:txBody>
      <dsp:txXfrm>
        <a:off x="3528770" y="1942105"/>
        <a:ext cx="1617572" cy="784383"/>
      </dsp:txXfrm>
    </dsp:sp>
    <dsp:sp modelId="{72157130-8083-4557-B245-A47301C940E8}">
      <dsp:nvSpPr>
        <dsp:cNvPr id="0" name=""/>
        <dsp:cNvSpPr/>
      </dsp:nvSpPr>
      <dsp:spPr>
        <a:xfrm rot="3310531">
          <a:off x="2587487" y="2797318"/>
          <a:ext cx="1167208" cy="32124"/>
        </a:xfrm>
        <a:custGeom>
          <a:avLst/>
          <a:gdLst/>
          <a:ahLst/>
          <a:cxnLst/>
          <a:rect l="0" t="0" r="0" b="0"/>
          <a:pathLst>
            <a:path>
              <a:moveTo>
                <a:pt x="0" y="16062"/>
              </a:moveTo>
              <a:lnTo>
                <a:pt x="1167208"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41911" y="2784200"/>
        <a:ext cx="58360" cy="58360"/>
      </dsp:txXfrm>
    </dsp:sp>
    <dsp:sp modelId="{D73E2989-C4AF-4FAF-8C07-938FC09E794D}">
      <dsp:nvSpPr>
        <dsp:cNvPr id="0" name=""/>
        <dsp:cNvSpPr/>
      </dsp:nvSpPr>
      <dsp:spPr>
        <a:xfrm>
          <a:off x="3504367" y="2875869"/>
          <a:ext cx="1666378" cy="8331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a:t> Decision making.</a:t>
          </a:r>
          <a:endParaRPr lang="es-ES" sz="1900" b="1" kern="1200" dirty="0"/>
        </a:p>
      </dsp:txBody>
      <dsp:txXfrm>
        <a:off x="3528770" y="2900272"/>
        <a:ext cx="1617572" cy="784383"/>
      </dsp:txXfrm>
    </dsp:sp>
    <dsp:sp modelId="{EFF8F562-C1E1-46F9-9CFE-F913F940095A}">
      <dsp:nvSpPr>
        <dsp:cNvPr id="0" name=""/>
        <dsp:cNvSpPr/>
      </dsp:nvSpPr>
      <dsp:spPr>
        <a:xfrm rot="4249260">
          <a:off x="2156617" y="3276402"/>
          <a:ext cx="2028947" cy="32124"/>
        </a:xfrm>
        <a:custGeom>
          <a:avLst/>
          <a:gdLst/>
          <a:ahLst/>
          <a:cxnLst/>
          <a:rect l="0" t="0" r="0" b="0"/>
          <a:pathLst>
            <a:path>
              <a:moveTo>
                <a:pt x="0" y="16062"/>
              </a:moveTo>
              <a:lnTo>
                <a:pt x="2028947"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120367" y="3241740"/>
        <a:ext cx="101447" cy="101447"/>
      </dsp:txXfrm>
    </dsp:sp>
    <dsp:sp modelId="{28780869-F24F-40B8-99F9-4E33B98AE9DB}">
      <dsp:nvSpPr>
        <dsp:cNvPr id="0" name=""/>
        <dsp:cNvSpPr/>
      </dsp:nvSpPr>
      <dsp:spPr>
        <a:xfrm>
          <a:off x="3504367" y="3834037"/>
          <a:ext cx="1666378" cy="83318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  Stress </a:t>
          </a:r>
          <a:r>
            <a:rPr lang="es-ES" sz="1900" b="1" kern="1200" dirty="0" err="1"/>
            <a:t>management</a:t>
          </a:r>
          <a:r>
            <a:rPr lang="es-ES" sz="1900" b="1" kern="1200" dirty="0"/>
            <a:t>.</a:t>
          </a:r>
        </a:p>
      </dsp:txBody>
      <dsp:txXfrm>
        <a:off x="3528770" y="3858440"/>
        <a:ext cx="1617572" cy="7843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6F672-86B0-49CE-A579-F0B29A38A32E}">
      <dsp:nvSpPr>
        <dsp:cNvPr id="0" name=""/>
        <dsp:cNvSpPr/>
      </dsp:nvSpPr>
      <dsp:spPr>
        <a:xfrm rot="16200000">
          <a:off x="454269" y="-454269"/>
          <a:ext cx="1535723" cy="2444261"/>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t>Free </a:t>
          </a:r>
          <a:r>
            <a:rPr lang="es-ES" sz="2400" kern="1200" dirty="0" err="1"/>
            <a:t>Area</a:t>
          </a:r>
          <a:r>
            <a:rPr lang="es-ES" sz="2400" kern="1200" dirty="0"/>
            <a:t>.</a:t>
          </a:r>
        </a:p>
      </dsp:txBody>
      <dsp:txXfrm rot="5400000">
        <a:off x="0" y="0"/>
        <a:ext cx="2444261" cy="1151792"/>
      </dsp:txXfrm>
    </dsp:sp>
    <dsp:sp modelId="{71B29B92-FDF3-46E8-BF12-F2E1A0AC8B14}">
      <dsp:nvSpPr>
        <dsp:cNvPr id="0" name=""/>
        <dsp:cNvSpPr/>
      </dsp:nvSpPr>
      <dsp:spPr>
        <a:xfrm>
          <a:off x="2444261" y="0"/>
          <a:ext cx="2444261" cy="1535723"/>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err="1"/>
            <a:t>Negated</a:t>
          </a:r>
          <a:r>
            <a:rPr lang="es-ES" sz="2400" kern="1200" dirty="0"/>
            <a:t> </a:t>
          </a:r>
          <a:r>
            <a:rPr lang="es-ES" sz="2400" kern="1200" dirty="0" err="1"/>
            <a:t>Area</a:t>
          </a:r>
          <a:r>
            <a:rPr lang="es-ES" sz="2400" kern="1200" dirty="0"/>
            <a:t> </a:t>
          </a:r>
          <a:r>
            <a:rPr lang="es-ES" sz="1900" kern="1200" dirty="0"/>
            <a:t>.</a:t>
          </a:r>
        </a:p>
      </dsp:txBody>
      <dsp:txXfrm>
        <a:off x="2444261" y="0"/>
        <a:ext cx="2444261" cy="1151792"/>
      </dsp:txXfrm>
    </dsp:sp>
    <dsp:sp modelId="{F573A31D-A204-4CB3-8296-613E83D75D0F}">
      <dsp:nvSpPr>
        <dsp:cNvPr id="0" name=""/>
        <dsp:cNvSpPr/>
      </dsp:nvSpPr>
      <dsp:spPr>
        <a:xfrm rot="10800000">
          <a:off x="0" y="1535723"/>
          <a:ext cx="2444261" cy="1535723"/>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err="1"/>
            <a:t>Secret</a:t>
          </a:r>
          <a:r>
            <a:rPr lang="es-ES" sz="2400" kern="1200" dirty="0"/>
            <a:t> </a:t>
          </a:r>
          <a:r>
            <a:rPr lang="es-ES" sz="2400" kern="1200" dirty="0" err="1"/>
            <a:t>Area</a:t>
          </a:r>
          <a:r>
            <a:rPr lang="es-ES" sz="1900" kern="1200" dirty="0"/>
            <a:t>.</a:t>
          </a:r>
        </a:p>
      </dsp:txBody>
      <dsp:txXfrm rot="10800000">
        <a:off x="0" y="1919653"/>
        <a:ext cx="2444261" cy="1151792"/>
      </dsp:txXfrm>
    </dsp:sp>
    <dsp:sp modelId="{A5B01969-8F9D-431C-853D-4A6BD1FD8817}">
      <dsp:nvSpPr>
        <dsp:cNvPr id="0" name=""/>
        <dsp:cNvSpPr/>
      </dsp:nvSpPr>
      <dsp:spPr>
        <a:xfrm rot="5400000">
          <a:off x="2898530" y="1081453"/>
          <a:ext cx="1535723" cy="2444261"/>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err="1"/>
            <a:t>Hidden</a:t>
          </a:r>
          <a:r>
            <a:rPr lang="es-ES" sz="2400" kern="1200" dirty="0"/>
            <a:t> </a:t>
          </a:r>
          <a:r>
            <a:rPr lang="es-ES" sz="2400" kern="1200" dirty="0" err="1"/>
            <a:t>Area</a:t>
          </a:r>
          <a:r>
            <a:rPr lang="es-ES" sz="1900" kern="1200" dirty="0"/>
            <a:t>.</a:t>
          </a:r>
        </a:p>
      </dsp:txBody>
      <dsp:txXfrm rot="-5400000">
        <a:off x="2444262" y="1919653"/>
        <a:ext cx="2444261" cy="1151792"/>
      </dsp:txXfrm>
    </dsp:sp>
    <dsp:sp modelId="{CBECA8E2-1768-484E-96E9-25631F9BC291}">
      <dsp:nvSpPr>
        <dsp:cNvPr id="0" name=""/>
        <dsp:cNvSpPr/>
      </dsp:nvSpPr>
      <dsp:spPr>
        <a:xfrm>
          <a:off x="1710983" y="1151792"/>
          <a:ext cx="1466556" cy="767861"/>
        </a:xfrm>
        <a:prstGeom prst="roundRect">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err="1"/>
            <a:t>Johari</a:t>
          </a:r>
          <a:r>
            <a:rPr lang="es-ES" sz="2400" kern="1200" dirty="0"/>
            <a:t> </a:t>
          </a:r>
          <a:r>
            <a:rPr lang="es-ES" sz="2400" kern="1200" dirty="0" err="1"/>
            <a:t>window</a:t>
          </a:r>
          <a:endParaRPr lang="es-ES" sz="2400" kern="1200" dirty="0"/>
        </a:p>
      </dsp:txBody>
      <dsp:txXfrm>
        <a:off x="1748467" y="1189276"/>
        <a:ext cx="1391588" cy="6928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313189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40717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12249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34718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15693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15079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157712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42816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26413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284738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pPr/>
              <a:t>25/09/2020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pPr/>
              <a:t>‹Nº›</a:t>
            </a:fld>
            <a:endParaRPr lang="es-ES"/>
          </a:p>
        </p:txBody>
      </p:sp>
    </p:spTree>
    <p:extLst>
      <p:ext uri="{BB962C8B-B14F-4D97-AF65-F5344CB8AC3E}">
        <p14:creationId xmlns:p14="http://schemas.microsoft.com/office/powerpoint/2010/main" val="25656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B19-7B42-4534-A777-F690D4532EFB}" type="datetimeFigureOut">
              <a:rPr lang="es-ES" smtClean="0"/>
              <a:pPr/>
              <a:t>25/09/2020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C638-30F8-469F-A340-89079CBD86F9}" type="slidenum">
              <a:rPr lang="es-ES" smtClean="0"/>
              <a:pPr/>
              <a:t>‹Nº›</a:t>
            </a:fld>
            <a:endParaRPr lang="es-ES"/>
          </a:p>
        </p:txBody>
      </p:sp>
    </p:spTree>
    <p:extLst>
      <p:ext uri="{BB962C8B-B14F-4D97-AF65-F5344CB8AC3E}">
        <p14:creationId xmlns:p14="http://schemas.microsoft.com/office/powerpoint/2010/main" val="129275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dUc6LJ8UoA&amp;t=70s"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youtube.com/watch?v=LFTFkCS1e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66" y="-326865"/>
            <a:ext cx="12287866" cy="7222113"/>
          </a:xfrm>
        </p:spPr>
      </p:pic>
      <p:sp>
        <p:nvSpPr>
          <p:cNvPr id="3" name="Rounded Rectangle 2"/>
          <p:cNvSpPr/>
          <p:nvPr/>
        </p:nvSpPr>
        <p:spPr>
          <a:xfrm>
            <a:off x="1013989" y="2743200"/>
            <a:ext cx="10085560" cy="13036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6600" dirty="0">
                <a:solidFill>
                  <a:schemeClr val="bg1"/>
                </a:solidFill>
              </a:rPr>
              <a:t> </a:t>
            </a:r>
            <a:r>
              <a:rPr lang="es-ES" sz="6600" dirty="0" err="1">
                <a:solidFill>
                  <a:schemeClr val="bg1"/>
                </a:solidFill>
              </a:rPr>
              <a:t>Emotional</a:t>
            </a:r>
            <a:r>
              <a:rPr lang="es-ES" sz="6600" dirty="0">
                <a:solidFill>
                  <a:schemeClr val="bg1"/>
                </a:solidFill>
              </a:rPr>
              <a:t> </a:t>
            </a:r>
            <a:r>
              <a:rPr lang="es-ES" sz="6600" dirty="0" err="1">
                <a:solidFill>
                  <a:schemeClr val="bg1"/>
                </a:solidFill>
              </a:rPr>
              <a:t>Intelligence</a:t>
            </a:r>
            <a:endParaRPr lang="en-IE" sz="6600" dirty="0">
              <a:solidFill>
                <a:schemeClr val="bg1"/>
              </a:solidFill>
            </a:endParaRPr>
          </a:p>
        </p:txBody>
      </p:sp>
    </p:spTree>
    <p:extLst>
      <p:ext uri="{BB962C8B-B14F-4D97-AF65-F5344CB8AC3E}">
        <p14:creationId xmlns:p14="http://schemas.microsoft.com/office/powerpoint/2010/main" val="284721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71787" y="1469555"/>
            <a:ext cx="6568273" cy="5094697"/>
          </a:xfrm>
        </p:spPr>
        <p:txBody>
          <a:bodyPr>
            <a:normAutofit fontScale="90000"/>
          </a:bodyPr>
          <a:lstStyle/>
          <a:p>
            <a:pPr algn="l"/>
            <a:br>
              <a:rPr lang="es-ES" sz="3100" dirty="0"/>
            </a:br>
            <a:br>
              <a:rPr lang="es-ES" sz="3100" dirty="0"/>
            </a:br>
            <a:br>
              <a:rPr lang="es-ES" sz="3100" dirty="0"/>
            </a:br>
            <a:br>
              <a:rPr lang="es-ES" sz="3100" dirty="0"/>
            </a:br>
            <a:br>
              <a:rPr lang="es-ES" sz="3100" dirty="0"/>
            </a:br>
            <a:br>
              <a:rPr lang="es-ES" sz="3100" dirty="0"/>
            </a:br>
            <a:br>
              <a:rPr lang="es-ES" sz="3100" dirty="0"/>
            </a:br>
            <a:br>
              <a:rPr lang="es-ES" sz="3100" dirty="0"/>
            </a:br>
            <a:r>
              <a:rPr lang="en-US" sz="4400" b="1" dirty="0">
                <a:latin typeface="+mn-lt"/>
              </a:rPr>
              <a:t>The Johari Window </a:t>
            </a:r>
            <a:br>
              <a:rPr lang="en-US" sz="3600" b="1" dirty="0">
                <a:latin typeface="+mn-lt"/>
              </a:rPr>
            </a:br>
            <a:r>
              <a:rPr lang="en-US" sz="3600" dirty="0">
                <a:latin typeface="+mn-lt"/>
              </a:rPr>
              <a:t>It</a:t>
            </a:r>
            <a:r>
              <a:rPr lang="en-US" sz="3600" b="1" dirty="0">
                <a:latin typeface="+mn-lt"/>
              </a:rPr>
              <a:t> </a:t>
            </a:r>
            <a:r>
              <a:rPr lang="en-US" sz="3600" dirty="0">
                <a:latin typeface="+mn-lt"/>
              </a:rPr>
              <a:t>is a psychological test that can help us to know in a graphic way our Emotional Quotient. The name comes from a play on words invented by the scientists Joseph </a:t>
            </a:r>
            <a:r>
              <a:rPr lang="en-US" sz="3600" dirty="0" err="1">
                <a:latin typeface="+mn-lt"/>
              </a:rPr>
              <a:t>Luft</a:t>
            </a:r>
            <a:r>
              <a:rPr lang="en-US" sz="3600" dirty="0">
                <a:latin typeface="+mn-lt"/>
              </a:rPr>
              <a:t> and Harry Ingham.  They studied communication and its influence on interpersonal relationships, and as a result of their research they designed this test as a contribution to their theories.</a:t>
            </a:r>
            <a:br>
              <a:rPr lang="es-ES" sz="2800" dirty="0"/>
            </a:br>
            <a:endParaRPr lang="en-US" sz="2800" dirty="0"/>
          </a:p>
        </p:txBody>
      </p:sp>
      <p:graphicFrame>
        <p:nvGraphicFramePr>
          <p:cNvPr id="5" name="4 Diagrama"/>
          <p:cNvGraphicFramePr/>
          <p:nvPr>
            <p:extLst>
              <p:ext uri="{D42A27DB-BD31-4B8C-83A1-F6EECF244321}">
                <p14:modId xmlns:p14="http://schemas.microsoft.com/office/powerpoint/2010/main" val="3134349658"/>
              </p:ext>
            </p:extLst>
          </p:nvPr>
        </p:nvGraphicFramePr>
        <p:xfrm>
          <a:off x="7033846" y="2157046"/>
          <a:ext cx="4888523" cy="3071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09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53890" y="1533721"/>
            <a:ext cx="7377834" cy="5094697"/>
          </a:xfrm>
        </p:spPr>
        <p:txBody>
          <a:bodyPr>
            <a:noAutofit/>
          </a:bodyPr>
          <a:lstStyle/>
          <a:p>
            <a:pPr algn="l"/>
            <a:r>
              <a:rPr lang="en-US" sz="4000" b="1" dirty="0">
                <a:latin typeface="+mn-lt"/>
              </a:rPr>
              <a:t>The free area of Johari's window </a:t>
            </a:r>
            <a:br>
              <a:rPr lang="en-US" sz="3200" dirty="0">
                <a:latin typeface="+mn-lt"/>
              </a:rPr>
            </a:br>
            <a:r>
              <a:rPr lang="en-US" sz="3200" dirty="0">
                <a:latin typeface="+mn-lt"/>
              </a:rPr>
              <a:t>It is the upper left rectangle, and its size indicates how much we show ourselves </a:t>
            </a:r>
            <a:br>
              <a:rPr lang="en-US" sz="3200" dirty="0">
                <a:latin typeface="+mn-lt"/>
              </a:rPr>
            </a:br>
            <a:r>
              <a:rPr lang="en-US" sz="3200" dirty="0">
                <a:latin typeface="+mn-lt"/>
              </a:rPr>
              <a:t>to people as we are. If that rectangle is big, </a:t>
            </a:r>
            <a:br>
              <a:rPr lang="en-US" sz="3200" dirty="0">
                <a:latin typeface="+mn-lt"/>
              </a:rPr>
            </a:br>
            <a:r>
              <a:rPr lang="en-US" sz="3200" dirty="0">
                <a:latin typeface="+mn-lt"/>
              </a:rPr>
              <a:t>it means that most of the time we are transparent, while if it is small, it means that we rarely say what we really think.</a:t>
            </a:r>
            <a:br>
              <a:rPr lang="en-US" sz="3200" dirty="0">
                <a:latin typeface="+mn-lt"/>
              </a:rPr>
            </a:br>
            <a:r>
              <a:rPr lang="en-US" sz="3200" dirty="0">
                <a:latin typeface="+mn-lt"/>
              </a:rPr>
              <a:t>It correlates with the "self-expression" component of the Reuven Bar- On model.</a:t>
            </a:r>
            <a:br>
              <a:rPr lang="en-US" sz="2900" dirty="0"/>
            </a:br>
            <a:br>
              <a:rPr lang="en-US" sz="2900" dirty="0"/>
            </a:br>
            <a:endParaRPr lang="en-US" sz="2900" dirty="0"/>
          </a:p>
        </p:txBody>
      </p:sp>
      <p:grpSp>
        <p:nvGrpSpPr>
          <p:cNvPr id="9" name="Grupo 8">
            <a:extLst>
              <a:ext uri="{FF2B5EF4-FFF2-40B4-BE49-F238E27FC236}">
                <a16:creationId xmlns:a16="http://schemas.microsoft.com/office/drawing/2014/main" id="{F19D4FCF-8F44-4926-A478-BFB61BD93A89}"/>
              </a:ext>
            </a:extLst>
          </p:cNvPr>
          <p:cNvGrpSpPr/>
          <p:nvPr/>
        </p:nvGrpSpPr>
        <p:grpSpPr>
          <a:xfrm>
            <a:off x="8168054" y="2074986"/>
            <a:ext cx="3144715" cy="2133600"/>
            <a:chOff x="0" y="0"/>
            <a:chExt cx="2444261" cy="1535723"/>
          </a:xfrm>
        </p:grpSpPr>
        <p:sp>
          <p:nvSpPr>
            <p:cNvPr id="10" name="Rectángulo: una sola esquina redondeada 9">
              <a:extLst>
                <a:ext uri="{FF2B5EF4-FFF2-40B4-BE49-F238E27FC236}">
                  <a16:creationId xmlns:a16="http://schemas.microsoft.com/office/drawing/2014/main" id="{39CC1A3B-D548-4417-AC07-BB0D2764B34F}"/>
                </a:ext>
              </a:extLst>
            </p:cNvPr>
            <p:cNvSpPr/>
            <p:nvPr/>
          </p:nvSpPr>
          <p:spPr>
            <a:xfrm rot="16200000">
              <a:off x="454269" y="-454269"/>
              <a:ext cx="1535723" cy="2444261"/>
            </a:xfrm>
            <a:prstGeom prst="round1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Rectángulo: una sola esquina redondeada 4">
              <a:extLst>
                <a:ext uri="{FF2B5EF4-FFF2-40B4-BE49-F238E27FC236}">
                  <a16:creationId xmlns:a16="http://schemas.microsoft.com/office/drawing/2014/main" id="{D005A2FA-9D0E-48E3-B6D3-89941B39C356}"/>
                </a:ext>
              </a:extLst>
            </p:cNvPr>
            <p:cNvSpPr txBox="1"/>
            <p:nvPr/>
          </p:nvSpPr>
          <p:spPr>
            <a:xfrm rot="21600000">
              <a:off x="0" y="0"/>
              <a:ext cx="2444261" cy="11517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t>Free </a:t>
              </a:r>
              <a:r>
                <a:rPr lang="es-ES" sz="2400" kern="1200" dirty="0" err="1"/>
                <a:t>Area</a:t>
              </a:r>
              <a:r>
                <a:rPr lang="es-ES" sz="2400" kern="1200" dirty="0"/>
                <a:t>.</a:t>
              </a:r>
            </a:p>
          </p:txBody>
        </p:sp>
      </p:grpSp>
    </p:spTree>
    <p:extLst>
      <p:ext uri="{BB962C8B-B14F-4D97-AF65-F5344CB8AC3E}">
        <p14:creationId xmlns:p14="http://schemas.microsoft.com/office/powerpoint/2010/main" val="265963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16522" y="1156239"/>
            <a:ext cx="8077201" cy="5094697"/>
          </a:xfrm>
        </p:spPr>
        <p:txBody>
          <a:bodyPr>
            <a:noAutofit/>
          </a:bodyPr>
          <a:lstStyle/>
          <a:p>
            <a:pPr algn="l"/>
            <a:r>
              <a:rPr lang="en-US" sz="4000" b="1" dirty="0">
                <a:latin typeface="+mn-lt"/>
              </a:rPr>
              <a:t>The negated area of Johari's window</a:t>
            </a:r>
            <a:br>
              <a:rPr lang="en-US" sz="4000" b="1" dirty="0">
                <a:latin typeface="+mn-lt"/>
              </a:rPr>
            </a:br>
            <a:r>
              <a:rPr lang="en-US" sz="3200" dirty="0">
                <a:latin typeface="+mn-lt"/>
              </a:rPr>
              <a:t>It</a:t>
            </a:r>
            <a:r>
              <a:rPr lang="en-US" sz="4000" b="1" dirty="0">
                <a:latin typeface="+mn-lt"/>
              </a:rPr>
              <a:t> </a:t>
            </a:r>
            <a:r>
              <a:rPr lang="en-US" sz="3200" dirty="0">
                <a:latin typeface="+mn-lt"/>
              </a:rPr>
              <a:t>is the upper right-hand rectangle, and its dimensions show us those aspects of our personality that we do not want to accept but that people around us can notice and even comment on. If that area is large it means that there are many aspects of that nature, and if it is small, it means the opposite.</a:t>
            </a:r>
            <a:br>
              <a:rPr lang="en-US" sz="3200" dirty="0">
                <a:latin typeface="+mn-lt"/>
              </a:rPr>
            </a:br>
            <a:r>
              <a:rPr lang="en-US" sz="3200" dirty="0">
                <a:latin typeface="+mn-lt"/>
              </a:rPr>
              <a:t>It correlates with the "Interpersonal" component of the Reuven Bar- On model.</a:t>
            </a:r>
          </a:p>
        </p:txBody>
      </p:sp>
      <p:grpSp>
        <p:nvGrpSpPr>
          <p:cNvPr id="9" name="Grupo 8">
            <a:extLst>
              <a:ext uri="{FF2B5EF4-FFF2-40B4-BE49-F238E27FC236}">
                <a16:creationId xmlns:a16="http://schemas.microsoft.com/office/drawing/2014/main" id="{D6184686-A35C-4FE5-BF80-2146687BFDFB}"/>
              </a:ext>
            </a:extLst>
          </p:cNvPr>
          <p:cNvGrpSpPr/>
          <p:nvPr/>
        </p:nvGrpSpPr>
        <p:grpSpPr>
          <a:xfrm>
            <a:off x="8777654" y="2403231"/>
            <a:ext cx="3414346" cy="1899137"/>
            <a:chOff x="2444261" y="0"/>
            <a:chExt cx="3132000" cy="1535723"/>
          </a:xfrm>
        </p:grpSpPr>
        <p:sp>
          <p:nvSpPr>
            <p:cNvPr id="10" name="Rectángulo: una sola esquina redondeada 9">
              <a:extLst>
                <a:ext uri="{FF2B5EF4-FFF2-40B4-BE49-F238E27FC236}">
                  <a16:creationId xmlns:a16="http://schemas.microsoft.com/office/drawing/2014/main" id="{2BE47639-CADE-46DC-A955-B6E68754ED3D}"/>
                </a:ext>
              </a:extLst>
            </p:cNvPr>
            <p:cNvSpPr/>
            <p:nvPr/>
          </p:nvSpPr>
          <p:spPr>
            <a:xfrm>
              <a:off x="2444261" y="0"/>
              <a:ext cx="2444261" cy="1535723"/>
            </a:xfrm>
            <a:prstGeom prst="round1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1" name="Rectángulo: una sola esquina redondeada 4">
              <a:extLst>
                <a:ext uri="{FF2B5EF4-FFF2-40B4-BE49-F238E27FC236}">
                  <a16:creationId xmlns:a16="http://schemas.microsoft.com/office/drawing/2014/main" id="{F1E07D30-F1D1-461A-A4A4-B32221DD956F}"/>
                </a:ext>
              </a:extLst>
            </p:cNvPr>
            <p:cNvSpPr txBox="1"/>
            <p:nvPr/>
          </p:nvSpPr>
          <p:spPr>
            <a:xfrm>
              <a:off x="2444261" y="0"/>
              <a:ext cx="3132000" cy="11517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defTabSz="1066800">
                <a:lnSpc>
                  <a:spcPct val="90000"/>
                </a:lnSpc>
                <a:spcBef>
                  <a:spcPct val="0"/>
                </a:spcBef>
                <a:spcAft>
                  <a:spcPct val="35000"/>
                </a:spcAft>
                <a:buNone/>
              </a:pPr>
              <a:r>
                <a:rPr lang="es-ES" sz="2400" kern="1200" dirty="0" err="1"/>
                <a:t>Negated</a:t>
              </a:r>
              <a:r>
                <a:rPr lang="es-ES" sz="2400" kern="1200" dirty="0"/>
                <a:t> </a:t>
              </a:r>
              <a:r>
                <a:rPr lang="es-ES" sz="2400" kern="1200" dirty="0" err="1"/>
                <a:t>Area</a:t>
              </a:r>
              <a:r>
                <a:rPr lang="es-ES" sz="2400" kern="1200" dirty="0"/>
                <a:t> </a:t>
              </a:r>
              <a:r>
                <a:rPr lang="es-ES" sz="1900" kern="1200" dirty="0"/>
                <a:t>.</a:t>
              </a:r>
            </a:p>
          </p:txBody>
        </p:sp>
      </p:grpSp>
    </p:spTree>
    <p:extLst>
      <p:ext uri="{BB962C8B-B14F-4D97-AF65-F5344CB8AC3E}">
        <p14:creationId xmlns:p14="http://schemas.microsoft.com/office/powerpoint/2010/main" val="32956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23519" y="1109691"/>
            <a:ext cx="7835035" cy="5094697"/>
          </a:xfrm>
        </p:spPr>
        <p:txBody>
          <a:bodyPr>
            <a:noAutofit/>
          </a:bodyPr>
          <a:lstStyle/>
          <a:p>
            <a:pPr algn="l"/>
            <a:r>
              <a:rPr lang="en-US" sz="4000" b="1" dirty="0">
                <a:latin typeface="+mn-lt"/>
              </a:rPr>
              <a:t>The secret area of Johari's window </a:t>
            </a:r>
            <a:br>
              <a:rPr lang="en-US" sz="4000" b="1" dirty="0">
                <a:latin typeface="+mn-lt"/>
              </a:rPr>
            </a:br>
            <a:r>
              <a:rPr lang="en-US" sz="3200" dirty="0">
                <a:latin typeface="+mn-lt"/>
              </a:rPr>
              <a:t>It</a:t>
            </a:r>
            <a:r>
              <a:rPr lang="en-US" sz="4000" b="1" dirty="0">
                <a:latin typeface="+mn-lt"/>
              </a:rPr>
              <a:t> </a:t>
            </a:r>
            <a:r>
              <a:rPr lang="en-US" sz="3200" dirty="0">
                <a:latin typeface="+mn-lt"/>
              </a:rPr>
              <a:t>represents all those things that we know about ourselves but don't want to show to anyone. If that rectangle is big it means that there are many things we do not share with the people around us, and if it is small it means that we have very few secrets from them.</a:t>
            </a:r>
            <a:br>
              <a:rPr lang="en-US" sz="3200" dirty="0">
                <a:latin typeface="+mn-lt"/>
              </a:rPr>
            </a:br>
            <a:r>
              <a:rPr lang="en-US" sz="3200" dirty="0">
                <a:latin typeface="+mn-lt"/>
              </a:rPr>
              <a:t>It correlates with the "Self-Perception" component of the Reuven Bar- On model.</a:t>
            </a:r>
            <a:endParaRPr lang="es-ES" sz="3200" dirty="0">
              <a:latin typeface="+mn-lt"/>
            </a:endParaRPr>
          </a:p>
        </p:txBody>
      </p:sp>
      <p:grpSp>
        <p:nvGrpSpPr>
          <p:cNvPr id="8" name="Grupo 7">
            <a:extLst>
              <a:ext uri="{FF2B5EF4-FFF2-40B4-BE49-F238E27FC236}">
                <a16:creationId xmlns:a16="http://schemas.microsoft.com/office/drawing/2014/main" id="{E905BDC6-4E13-4B3E-9248-7736EAB224B6}"/>
              </a:ext>
            </a:extLst>
          </p:cNvPr>
          <p:cNvGrpSpPr/>
          <p:nvPr/>
        </p:nvGrpSpPr>
        <p:grpSpPr>
          <a:xfrm>
            <a:off x="8358554" y="2731478"/>
            <a:ext cx="3833446" cy="1851126"/>
            <a:chOff x="-407377" y="1535723"/>
            <a:chExt cx="3387969" cy="1535723"/>
          </a:xfrm>
        </p:grpSpPr>
        <p:sp>
          <p:nvSpPr>
            <p:cNvPr id="9" name="Rectángulo: una sola esquina redondeada 8">
              <a:extLst>
                <a:ext uri="{FF2B5EF4-FFF2-40B4-BE49-F238E27FC236}">
                  <a16:creationId xmlns:a16="http://schemas.microsoft.com/office/drawing/2014/main" id="{8BD0529A-448C-476D-944C-D135C0E68F50}"/>
                </a:ext>
              </a:extLst>
            </p:cNvPr>
            <p:cNvSpPr/>
            <p:nvPr/>
          </p:nvSpPr>
          <p:spPr>
            <a:xfrm rot="10800000">
              <a:off x="0" y="1535723"/>
              <a:ext cx="2444261" cy="1535723"/>
            </a:xfrm>
            <a:prstGeom prst="round1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0" name="Rectángulo: una sola esquina redondeada 4">
              <a:extLst>
                <a:ext uri="{FF2B5EF4-FFF2-40B4-BE49-F238E27FC236}">
                  <a16:creationId xmlns:a16="http://schemas.microsoft.com/office/drawing/2014/main" id="{05A078EE-F485-4F83-8190-C926977E53B3}"/>
                </a:ext>
              </a:extLst>
            </p:cNvPr>
            <p:cNvSpPr txBox="1"/>
            <p:nvPr/>
          </p:nvSpPr>
          <p:spPr>
            <a:xfrm>
              <a:off x="-407377" y="1919653"/>
              <a:ext cx="3387969" cy="11517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err="1"/>
                <a:t>Secret</a:t>
              </a:r>
              <a:r>
                <a:rPr lang="es-ES" sz="2400" kern="1200" dirty="0"/>
                <a:t> </a:t>
              </a:r>
              <a:r>
                <a:rPr lang="es-ES" sz="2400" kern="1200" dirty="0" err="1"/>
                <a:t>Area</a:t>
              </a:r>
              <a:r>
                <a:rPr lang="es-ES" sz="1900" kern="1200" dirty="0"/>
                <a:t>.</a:t>
              </a:r>
            </a:p>
          </p:txBody>
        </p:sp>
      </p:grpSp>
    </p:spTree>
    <p:extLst>
      <p:ext uri="{BB962C8B-B14F-4D97-AF65-F5344CB8AC3E}">
        <p14:creationId xmlns:p14="http://schemas.microsoft.com/office/powerpoint/2010/main" val="294053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10306" y="1057498"/>
            <a:ext cx="7992208" cy="5094697"/>
          </a:xfrm>
        </p:spPr>
        <p:txBody>
          <a:bodyPr>
            <a:noAutofit/>
          </a:bodyPr>
          <a:lstStyle/>
          <a:p>
            <a:pPr algn="l"/>
            <a:r>
              <a:rPr lang="en-US" sz="4000" b="1" dirty="0">
                <a:latin typeface="+mn-lt"/>
              </a:rPr>
              <a:t>The hidden area of Johari's window </a:t>
            </a:r>
            <a:br>
              <a:rPr lang="en-US" sz="4000" b="1" dirty="0">
                <a:latin typeface="+mn-lt"/>
              </a:rPr>
            </a:br>
            <a:r>
              <a:rPr lang="en-US" sz="3200" dirty="0">
                <a:latin typeface="+mn-lt"/>
              </a:rPr>
              <a:t>It</a:t>
            </a:r>
            <a:r>
              <a:rPr lang="en-US" sz="4000" b="1" dirty="0">
                <a:latin typeface="+mn-lt"/>
              </a:rPr>
              <a:t> </a:t>
            </a:r>
            <a:r>
              <a:rPr lang="en-US" sz="3200" dirty="0">
                <a:latin typeface="+mn-lt"/>
              </a:rPr>
              <a:t>is the one whose dimensions reflect those aspects that people do not notice, and that even we ourselves do not manage to appreciate most of the time. If that rectangle </a:t>
            </a:r>
            <a:br>
              <a:rPr lang="en-US" sz="3200" dirty="0">
                <a:latin typeface="+mn-lt"/>
              </a:rPr>
            </a:br>
            <a:r>
              <a:rPr lang="en-US" sz="3200" dirty="0">
                <a:latin typeface="+mn-lt"/>
              </a:rPr>
              <a:t>is big it means that we are mysterious people who do not know ourselves very well. </a:t>
            </a:r>
            <a:br>
              <a:rPr lang="en-US" sz="3200" dirty="0">
                <a:latin typeface="+mn-lt"/>
              </a:rPr>
            </a:br>
            <a:r>
              <a:rPr lang="en-US" sz="3200" dirty="0">
                <a:latin typeface="+mn-lt"/>
              </a:rPr>
              <a:t>It correlates with the "Stress Management and Decision Making" components of the Reuven Bar- On model.</a:t>
            </a:r>
            <a:endParaRPr lang="es-ES" sz="3200" dirty="0">
              <a:latin typeface="+mn-lt"/>
            </a:endParaRPr>
          </a:p>
        </p:txBody>
      </p:sp>
      <p:grpSp>
        <p:nvGrpSpPr>
          <p:cNvPr id="8" name="Grupo 7">
            <a:extLst>
              <a:ext uri="{FF2B5EF4-FFF2-40B4-BE49-F238E27FC236}">
                <a16:creationId xmlns:a16="http://schemas.microsoft.com/office/drawing/2014/main" id="{24BE3501-A015-4CFF-9F34-5F185D80D023}"/>
              </a:ext>
            </a:extLst>
          </p:cNvPr>
          <p:cNvGrpSpPr/>
          <p:nvPr/>
        </p:nvGrpSpPr>
        <p:grpSpPr>
          <a:xfrm>
            <a:off x="8543192" y="2754924"/>
            <a:ext cx="2968870" cy="1699846"/>
            <a:chOff x="2444261" y="1535722"/>
            <a:chExt cx="2444262" cy="1535723"/>
          </a:xfrm>
        </p:grpSpPr>
        <p:sp>
          <p:nvSpPr>
            <p:cNvPr id="9" name="Rectángulo: una sola esquina redondeada 8">
              <a:extLst>
                <a:ext uri="{FF2B5EF4-FFF2-40B4-BE49-F238E27FC236}">
                  <a16:creationId xmlns:a16="http://schemas.microsoft.com/office/drawing/2014/main" id="{652E8509-E28A-4D98-920E-72F3F6BCF445}"/>
                </a:ext>
              </a:extLst>
            </p:cNvPr>
            <p:cNvSpPr/>
            <p:nvPr/>
          </p:nvSpPr>
          <p:spPr>
            <a:xfrm rot="5400000">
              <a:off x="2898530" y="1081453"/>
              <a:ext cx="1535723" cy="2444261"/>
            </a:xfrm>
            <a:prstGeom prst="round1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0" name="Rectángulo: una sola esquina redondeada 4">
              <a:extLst>
                <a:ext uri="{FF2B5EF4-FFF2-40B4-BE49-F238E27FC236}">
                  <a16:creationId xmlns:a16="http://schemas.microsoft.com/office/drawing/2014/main" id="{E5EA4B57-D5F8-45D1-AEBE-83E182B136F9}"/>
                </a:ext>
              </a:extLst>
            </p:cNvPr>
            <p:cNvSpPr txBox="1"/>
            <p:nvPr/>
          </p:nvSpPr>
          <p:spPr>
            <a:xfrm>
              <a:off x="2444262" y="1919653"/>
              <a:ext cx="2444261" cy="11517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err="1"/>
                <a:t>Hidden</a:t>
              </a:r>
              <a:r>
                <a:rPr lang="es-ES" sz="2400" kern="1200" dirty="0"/>
                <a:t> </a:t>
              </a:r>
              <a:r>
                <a:rPr lang="es-ES" sz="2400" kern="1200" dirty="0" err="1"/>
                <a:t>Area</a:t>
              </a:r>
              <a:r>
                <a:rPr lang="es-ES" sz="1900" kern="1200" dirty="0"/>
                <a:t>.</a:t>
              </a:r>
            </a:p>
          </p:txBody>
        </p:sp>
      </p:grpSp>
    </p:spTree>
    <p:extLst>
      <p:ext uri="{BB962C8B-B14F-4D97-AF65-F5344CB8AC3E}">
        <p14:creationId xmlns:p14="http://schemas.microsoft.com/office/powerpoint/2010/main" val="2526935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95943" y="2423289"/>
            <a:ext cx="7110886" cy="5094697"/>
          </a:xfrm>
        </p:spPr>
        <p:txBody>
          <a:bodyPr>
            <a:normAutofit/>
          </a:bodyPr>
          <a:lstStyle/>
          <a:p>
            <a:pPr algn="l"/>
            <a:br>
              <a:rPr lang="es-ES" sz="3200" dirty="0"/>
            </a:br>
            <a:br>
              <a:rPr lang="es-ES" sz="2900" b="1" dirty="0">
                <a:latin typeface="+mn-lt"/>
              </a:rPr>
            </a:br>
            <a:endParaRPr lang="es-ES" sz="2900" dirty="0">
              <a:latin typeface="+mn-lt"/>
            </a:endParaRPr>
          </a:p>
        </p:txBody>
      </p:sp>
      <p:pic>
        <p:nvPicPr>
          <p:cNvPr id="7" name="6 Imagen" descr="pngocean.com.png"/>
          <p:cNvPicPr>
            <a:picLocks noChangeAspect="1"/>
          </p:cNvPicPr>
          <p:nvPr/>
        </p:nvPicPr>
        <p:blipFill>
          <a:blip r:embed="rId3"/>
          <a:stretch>
            <a:fillRect/>
          </a:stretch>
        </p:blipFill>
        <p:spPr>
          <a:xfrm>
            <a:off x="8452337" y="1569800"/>
            <a:ext cx="3389685" cy="4519580"/>
          </a:xfrm>
          <a:prstGeom prst="rect">
            <a:avLst/>
          </a:prstGeom>
        </p:spPr>
      </p:pic>
      <p:sp>
        <p:nvSpPr>
          <p:cNvPr id="4" name="3 Rectángulo"/>
          <p:cNvSpPr/>
          <p:nvPr/>
        </p:nvSpPr>
        <p:spPr>
          <a:xfrm>
            <a:off x="534234" y="1013435"/>
            <a:ext cx="7918103" cy="5632311"/>
          </a:xfrm>
          <a:prstGeom prst="rect">
            <a:avLst/>
          </a:prstGeom>
        </p:spPr>
        <p:txBody>
          <a:bodyPr wrap="square">
            <a:spAutoFit/>
          </a:bodyPr>
          <a:lstStyle/>
          <a:p>
            <a:r>
              <a:rPr lang="en-US" sz="4000" b="1" dirty="0"/>
              <a:t>How do you take this test?</a:t>
            </a:r>
          </a:p>
          <a:p>
            <a:r>
              <a:rPr lang="en-US" sz="3200" dirty="0"/>
              <a:t>These are just two questions and quite straightforward, although answering them honestly and sincerely may not be an easy task at all.</a:t>
            </a:r>
          </a:p>
          <a:p>
            <a:r>
              <a:rPr lang="en-US" sz="3200" b="1" dirty="0"/>
              <a:t>Question 1: How much do I care what people say about me?</a:t>
            </a:r>
          </a:p>
          <a:p>
            <a:r>
              <a:rPr lang="en-US" sz="3200" dirty="0"/>
              <a:t>It is important to clarify that this refers to what people around you say or think but with whom you do not share in intimacy, i.e. family and partners are not taken into account here.</a:t>
            </a:r>
            <a:endParaRPr lang="es-ES" sz="3200" dirty="0"/>
          </a:p>
        </p:txBody>
      </p:sp>
    </p:spTree>
    <p:extLst>
      <p:ext uri="{BB962C8B-B14F-4D97-AF65-F5344CB8AC3E}">
        <p14:creationId xmlns:p14="http://schemas.microsoft.com/office/powerpoint/2010/main" val="148306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93372" y="1205764"/>
            <a:ext cx="7173520" cy="5094697"/>
          </a:xfrm>
        </p:spPr>
        <p:txBody>
          <a:bodyPr>
            <a:normAutofit fontScale="90000"/>
          </a:bodyPr>
          <a:lstStyle/>
          <a:p>
            <a:pPr algn="l"/>
            <a:br>
              <a:rPr lang="es-ES" sz="2900" b="1" dirty="0">
                <a:latin typeface="+mn-lt"/>
              </a:rPr>
            </a:br>
            <a:r>
              <a:rPr lang="en-US" sz="4400" b="1" dirty="0">
                <a:latin typeface="+mn-lt"/>
              </a:rPr>
              <a:t>How do you take this test?</a:t>
            </a:r>
            <a:br>
              <a:rPr lang="en-US" sz="4400" b="1" dirty="0">
                <a:latin typeface="+mn-lt"/>
              </a:rPr>
            </a:br>
            <a:r>
              <a:rPr lang="en-US" sz="3600" b="1" dirty="0">
                <a:latin typeface="+mn-lt"/>
              </a:rPr>
              <a:t>Question 2: How much do I show others about me?</a:t>
            </a:r>
            <a:br>
              <a:rPr lang="en-US" sz="3600" b="1" dirty="0">
                <a:latin typeface="+mn-lt"/>
              </a:rPr>
            </a:br>
            <a:r>
              <a:rPr lang="en-US" sz="3600" dirty="0">
                <a:latin typeface="+mn-lt"/>
              </a:rPr>
              <a:t>It is important to clarify that here it refers to how transparent we are with those around us, that is, how sincere and honest we are when giving an opinion. Some people might want to change that question to one that can mean the same thing: Do we really say what we think?</a:t>
            </a:r>
            <a:endParaRPr lang="es-ES" sz="3600" dirty="0">
              <a:latin typeface="+mn-lt"/>
            </a:endParaRPr>
          </a:p>
        </p:txBody>
      </p:sp>
      <p:pic>
        <p:nvPicPr>
          <p:cNvPr id="4" name="3 Imagen" descr="pngocean.com (1).png"/>
          <p:cNvPicPr>
            <a:picLocks noChangeAspect="1"/>
          </p:cNvPicPr>
          <p:nvPr/>
        </p:nvPicPr>
        <p:blipFill>
          <a:blip r:embed="rId3"/>
          <a:stretch>
            <a:fillRect/>
          </a:stretch>
        </p:blipFill>
        <p:spPr>
          <a:xfrm>
            <a:off x="7249429" y="1505395"/>
            <a:ext cx="4777445" cy="5094697"/>
          </a:xfrm>
          <a:prstGeom prst="rect">
            <a:avLst/>
          </a:prstGeom>
        </p:spPr>
      </p:pic>
    </p:spTree>
    <p:extLst>
      <p:ext uri="{BB962C8B-B14F-4D97-AF65-F5344CB8AC3E}">
        <p14:creationId xmlns:p14="http://schemas.microsoft.com/office/powerpoint/2010/main" val="148306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6382" y="1044215"/>
            <a:ext cx="7694024" cy="5395439"/>
          </a:xfrm>
        </p:spPr>
        <p:txBody>
          <a:bodyPr>
            <a:normAutofit fontScale="90000"/>
          </a:bodyPr>
          <a:lstStyle/>
          <a:p>
            <a:pPr algn="l"/>
            <a:br>
              <a:rPr lang="es-ES" sz="3600" dirty="0"/>
            </a:br>
            <a:r>
              <a:rPr lang="es-ES" sz="4400" b="1" dirty="0" err="1">
                <a:latin typeface="+mn-lt"/>
              </a:rPr>
              <a:t>Your</a:t>
            </a:r>
            <a:r>
              <a:rPr lang="es-ES" sz="4400" b="1" dirty="0">
                <a:latin typeface="+mn-lt"/>
              </a:rPr>
              <a:t> </a:t>
            </a:r>
            <a:r>
              <a:rPr lang="es-ES" sz="4400" b="1" dirty="0" err="1">
                <a:latin typeface="+mn-lt"/>
              </a:rPr>
              <a:t>own</a:t>
            </a:r>
            <a:r>
              <a:rPr lang="es-ES" sz="4400" b="1" dirty="0">
                <a:latin typeface="+mn-lt"/>
              </a:rPr>
              <a:t> </a:t>
            </a:r>
            <a:r>
              <a:rPr lang="es-ES" sz="4400" b="1" dirty="0" err="1">
                <a:latin typeface="+mn-lt"/>
              </a:rPr>
              <a:t>Johari´s</a:t>
            </a:r>
            <a:r>
              <a:rPr lang="es-ES" sz="4400" b="1" dirty="0">
                <a:latin typeface="+mn-lt"/>
              </a:rPr>
              <a:t> </a:t>
            </a:r>
            <a:r>
              <a:rPr lang="es-ES" sz="4400" b="1" dirty="0" err="1">
                <a:latin typeface="+mn-lt"/>
              </a:rPr>
              <a:t>window</a:t>
            </a:r>
            <a:br>
              <a:rPr lang="es-ES" sz="3600" dirty="0">
                <a:latin typeface="+mn-lt"/>
              </a:rPr>
            </a:br>
            <a:r>
              <a:rPr lang="en-US" sz="3600" dirty="0">
                <a:latin typeface="+mn-lt"/>
              </a:rPr>
              <a:t>As honestly as possible, you should answer, on a scale of zero (0) to one hundred (100), the first question. If you don't care at all, the answer is zero (0), but if you care obsessively, the answer is one hundred (100). If you never show them your emotions and never share your true way of thinking, the answer is zero (0) while if, on the contrary, you are extremely honest and always tell them what you think, the answer is one hundred (100).</a:t>
            </a:r>
            <a:endParaRPr lang="es-ES" sz="3600" dirty="0">
              <a:latin typeface="+mn-lt"/>
            </a:endParaRPr>
          </a:p>
        </p:txBody>
      </p:sp>
      <p:pic>
        <p:nvPicPr>
          <p:cNvPr id="5" name="4 Imagen" descr="test-ventana-de-johari.jpg"/>
          <p:cNvPicPr>
            <a:picLocks noChangeAspect="1"/>
          </p:cNvPicPr>
          <p:nvPr/>
        </p:nvPicPr>
        <p:blipFill rotWithShape="1">
          <a:blip r:embed="rId3"/>
          <a:srcRect t="19702"/>
          <a:stretch/>
        </p:blipFill>
        <p:spPr>
          <a:xfrm>
            <a:off x="8224201" y="2063261"/>
            <a:ext cx="3244987" cy="1896171"/>
          </a:xfrm>
          <a:prstGeom prst="rect">
            <a:avLst/>
          </a:prstGeom>
        </p:spPr>
      </p:pic>
      <p:pic>
        <p:nvPicPr>
          <p:cNvPr id="6" name="5 Imagen" descr="ventana-yojari.jpg"/>
          <p:cNvPicPr>
            <a:picLocks noChangeAspect="1"/>
          </p:cNvPicPr>
          <p:nvPr/>
        </p:nvPicPr>
        <p:blipFill>
          <a:blip r:embed="rId4"/>
          <a:stretch>
            <a:fillRect/>
          </a:stretch>
        </p:blipFill>
        <p:spPr>
          <a:xfrm>
            <a:off x="8232016" y="3882804"/>
            <a:ext cx="3250234" cy="2556850"/>
          </a:xfrm>
          <a:prstGeom prst="rect">
            <a:avLst/>
          </a:prstGeom>
        </p:spPr>
      </p:pic>
      <p:sp>
        <p:nvSpPr>
          <p:cNvPr id="7" name="6 Rectángulo"/>
          <p:cNvSpPr/>
          <p:nvPr/>
        </p:nvSpPr>
        <p:spPr>
          <a:xfrm>
            <a:off x="8699863" y="1449977"/>
            <a:ext cx="2011680" cy="248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8669382" y="4019006"/>
            <a:ext cx="2011680" cy="248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3197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0395" y="1279978"/>
            <a:ext cx="6994326" cy="5094697"/>
          </a:xfrm>
        </p:spPr>
        <p:txBody>
          <a:bodyPr>
            <a:noAutofit/>
          </a:bodyPr>
          <a:lstStyle/>
          <a:p>
            <a:pPr algn="l"/>
            <a:r>
              <a:rPr lang="en-US" sz="4000" b="1" dirty="0">
                <a:latin typeface="+mn-lt"/>
              </a:rPr>
              <a:t>How to discover the 4 areas of the Johari window</a:t>
            </a:r>
            <a:r>
              <a:rPr lang="en-US" sz="4000" dirty="0">
                <a:latin typeface="+mn-lt"/>
              </a:rPr>
              <a:t>. </a:t>
            </a:r>
            <a:br>
              <a:rPr lang="en-US" sz="3200" dirty="0">
                <a:latin typeface="+mn-lt"/>
              </a:rPr>
            </a:br>
            <a:br>
              <a:rPr lang="en-US" sz="3200" dirty="0">
                <a:latin typeface="+mn-lt"/>
              </a:rPr>
            </a:br>
            <a:r>
              <a:rPr lang="en-US" sz="3200" dirty="0">
                <a:latin typeface="+mn-lt"/>
              </a:rPr>
              <a:t>Once you have answered the questions on a scale from 0 to 100, you must mark it in the rectangle and then draw lines to join the points as shown in the example.</a:t>
            </a:r>
            <a:br>
              <a:rPr lang="en-US" sz="3200" dirty="0">
                <a:latin typeface="+mn-lt"/>
              </a:rPr>
            </a:br>
            <a:br>
              <a:rPr lang="en-US" sz="3200" dirty="0">
                <a:latin typeface="+mn-lt"/>
              </a:rPr>
            </a:br>
            <a:r>
              <a:rPr lang="en-US" sz="3200" dirty="0">
                <a:latin typeface="+mn-lt"/>
              </a:rPr>
              <a:t>The </a:t>
            </a:r>
            <a:r>
              <a:rPr lang="en-US" sz="3200" dirty="0" err="1">
                <a:latin typeface="+mn-lt"/>
              </a:rPr>
              <a:t>Johari</a:t>
            </a:r>
            <a:r>
              <a:rPr lang="en-US" sz="3200" dirty="0">
                <a:latin typeface="+mn-lt"/>
              </a:rPr>
              <a:t> Window is only a reference sample, in this test there is no score that is considered as good or bad.</a:t>
            </a:r>
            <a:endParaRPr lang="es-ES" sz="3200" dirty="0">
              <a:latin typeface="+mn-lt"/>
            </a:endParaRPr>
          </a:p>
        </p:txBody>
      </p:sp>
      <p:pic>
        <p:nvPicPr>
          <p:cNvPr id="4" name="3 Imagen" descr="ventana-de-yohari.jpg"/>
          <p:cNvPicPr>
            <a:picLocks noChangeAspect="1"/>
          </p:cNvPicPr>
          <p:nvPr/>
        </p:nvPicPr>
        <p:blipFill>
          <a:blip r:embed="rId3"/>
          <a:stretch>
            <a:fillRect/>
          </a:stretch>
        </p:blipFill>
        <p:spPr>
          <a:xfrm>
            <a:off x="7472057" y="1970288"/>
            <a:ext cx="4417718" cy="3451711"/>
          </a:xfrm>
          <a:prstGeom prst="rect">
            <a:avLst/>
          </a:prstGeom>
        </p:spPr>
      </p:pic>
      <p:sp>
        <p:nvSpPr>
          <p:cNvPr id="6" name="5 Rectángulo"/>
          <p:cNvSpPr/>
          <p:nvPr/>
        </p:nvSpPr>
        <p:spPr>
          <a:xfrm>
            <a:off x="7852954" y="1593069"/>
            <a:ext cx="286076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8211847" y="3383189"/>
            <a:ext cx="2142978" cy="227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8211846" y="4301371"/>
            <a:ext cx="2042693" cy="370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Rectángulo"/>
          <p:cNvSpPr/>
          <p:nvPr/>
        </p:nvSpPr>
        <p:spPr>
          <a:xfrm>
            <a:off x="10456984" y="3449960"/>
            <a:ext cx="679099" cy="227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10456984" y="3764356"/>
            <a:ext cx="679099" cy="122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7692034" y="1035986"/>
            <a:ext cx="2638697" cy="369332"/>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182201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30440" y="1600330"/>
            <a:ext cx="11604508" cy="5094697"/>
          </a:xfrm>
        </p:spPr>
        <p:txBody>
          <a:bodyPr>
            <a:normAutofit fontScale="90000"/>
          </a:bodyPr>
          <a:lstStyle/>
          <a:p>
            <a:pPr marL="285750" indent="-285750" algn="l"/>
            <a:br>
              <a:rPr lang="es-ES" sz="3200" dirty="0"/>
            </a:br>
            <a:r>
              <a:rPr lang="es-ES" sz="4400" b="1" dirty="0" err="1">
                <a:latin typeface="+mn-lt"/>
              </a:rPr>
              <a:t>References</a:t>
            </a:r>
            <a:r>
              <a:rPr lang="es-ES" sz="4400" b="1" dirty="0">
                <a:latin typeface="+mn-lt"/>
              </a:rPr>
              <a:t> :</a:t>
            </a:r>
            <a:br>
              <a:rPr lang="es-ES" sz="3200" dirty="0">
                <a:latin typeface="+mn-lt"/>
              </a:rPr>
            </a:br>
            <a:br>
              <a:rPr lang="es-ES" sz="3200" dirty="0">
                <a:latin typeface="+mn-lt"/>
              </a:rPr>
            </a:br>
            <a:r>
              <a:rPr lang="es-ES" sz="3200" dirty="0">
                <a:latin typeface="+mn-lt"/>
              </a:rPr>
              <a:t>-Bar-</a:t>
            </a:r>
            <a:r>
              <a:rPr lang="es-ES" sz="3200" dirty="0" err="1">
                <a:latin typeface="+mn-lt"/>
              </a:rPr>
              <a:t>On</a:t>
            </a:r>
            <a:r>
              <a:rPr lang="es-ES" sz="3200" dirty="0">
                <a:latin typeface="+mn-lt"/>
              </a:rPr>
              <a:t>, R. (2006). </a:t>
            </a:r>
            <a:r>
              <a:rPr lang="es-ES" sz="3200" dirty="0" err="1">
                <a:latin typeface="+mn-lt"/>
              </a:rPr>
              <a:t>The</a:t>
            </a:r>
            <a:r>
              <a:rPr lang="es-ES" sz="3200" dirty="0">
                <a:latin typeface="+mn-lt"/>
              </a:rPr>
              <a:t> Bar-</a:t>
            </a:r>
            <a:r>
              <a:rPr lang="es-ES" sz="3200" dirty="0" err="1">
                <a:latin typeface="+mn-lt"/>
              </a:rPr>
              <a:t>On</a:t>
            </a:r>
            <a:r>
              <a:rPr lang="es-ES" sz="3200" dirty="0">
                <a:latin typeface="+mn-lt"/>
              </a:rPr>
              <a:t> </a:t>
            </a:r>
            <a:r>
              <a:rPr lang="es-ES" sz="3200" dirty="0" err="1">
                <a:latin typeface="+mn-lt"/>
              </a:rPr>
              <a:t>model</a:t>
            </a:r>
            <a:r>
              <a:rPr lang="es-ES" sz="3200" dirty="0">
                <a:latin typeface="+mn-lt"/>
              </a:rPr>
              <a:t> of </a:t>
            </a:r>
            <a:r>
              <a:rPr lang="es-ES" sz="3200" dirty="0" err="1">
                <a:latin typeface="+mn-lt"/>
              </a:rPr>
              <a:t>emotional</a:t>
            </a:r>
            <a:r>
              <a:rPr lang="es-ES" sz="3200" dirty="0">
                <a:latin typeface="+mn-lt"/>
              </a:rPr>
              <a:t>-social </a:t>
            </a:r>
            <a:r>
              <a:rPr lang="es-ES" sz="3200" dirty="0" err="1">
                <a:latin typeface="+mn-lt"/>
              </a:rPr>
              <a:t>intelligence</a:t>
            </a:r>
            <a:r>
              <a:rPr lang="es-ES" sz="3200" dirty="0">
                <a:latin typeface="+mn-lt"/>
              </a:rPr>
              <a:t>      (ESI). </a:t>
            </a:r>
            <a:r>
              <a:rPr lang="es-ES" sz="3200" dirty="0" err="1">
                <a:latin typeface="+mn-lt"/>
              </a:rPr>
              <a:t>Psicothema</a:t>
            </a:r>
            <a:r>
              <a:rPr lang="es-ES" sz="3200" dirty="0">
                <a:latin typeface="+mn-lt"/>
              </a:rPr>
              <a:t>, 18(</a:t>
            </a:r>
            <a:r>
              <a:rPr lang="es-ES" sz="3200" dirty="0" err="1">
                <a:latin typeface="+mn-lt"/>
              </a:rPr>
              <a:t>supl</a:t>
            </a:r>
            <a:r>
              <a:rPr lang="es-ES" sz="3200" dirty="0">
                <a:latin typeface="+mn-lt"/>
              </a:rPr>
              <a:t>), 13-25.</a:t>
            </a:r>
            <a:br>
              <a:rPr lang="es-ES" sz="3200" dirty="0">
                <a:latin typeface="+mn-lt"/>
              </a:rPr>
            </a:br>
            <a:r>
              <a:rPr lang="es-ES" sz="3200" dirty="0">
                <a:latin typeface="+mn-lt"/>
              </a:rPr>
              <a:t>-Bar-</a:t>
            </a:r>
            <a:r>
              <a:rPr lang="es-ES" sz="3200" dirty="0" err="1">
                <a:latin typeface="+mn-lt"/>
              </a:rPr>
              <a:t>On</a:t>
            </a:r>
            <a:r>
              <a:rPr lang="es-ES" sz="3200" dirty="0">
                <a:latin typeface="+mn-lt"/>
              </a:rPr>
              <a:t>, R. (1997). </a:t>
            </a:r>
            <a:r>
              <a:rPr lang="es-ES" sz="3200" dirty="0" err="1">
                <a:latin typeface="+mn-lt"/>
              </a:rPr>
              <a:t>BarOn</a:t>
            </a:r>
            <a:r>
              <a:rPr lang="es-ES" sz="3200" dirty="0">
                <a:latin typeface="+mn-lt"/>
              </a:rPr>
              <a:t> </a:t>
            </a:r>
            <a:r>
              <a:rPr lang="es-ES" sz="3200" dirty="0" err="1">
                <a:latin typeface="+mn-lt"/>
              </a:rPr>
              <a:t>Emotional</a:t>
            </a:r>
            <a:r>
              <a:rPr lang="es-ES" sz="3200" dirty="0">
                <a:latin typeface="+mn-lt"/>
              </a:rPr>
              <a:t> </a:t>
            </a:r>
            <a:r>
              <a:rPr lang="es-ES" sz="3200" dirty="0" err="1">
                <a:latin typeface="+mn-lt"/>
              </a:rPr>
              <a:t>Quotient</a:t>
            </a:r>
            <a:r>
              <a:rPr lang="es-ES" sz="3200" dirty="0">
                <a:latin typeface="+mn-lt"/>
              </a:rPr>
              <a:t> </a:t>
            </a:r>
            <a:r>
              <a:rPr lang="es-ES" sz="3200" dirty="0" err="1">
                <a:latin typeface="+mn-lt"/>
              </a:rPr>
              <a:t>Inventory</a:t>
            </a:r>
            <a:r>
              <a:rPr lang="es-ES" sz="3200" dirty="0">
                <a:latin typeface="+mn-lt"/>
              </a:rPr>
              <a:t>: </a:t>
            </a:r>
            <a:r>
              <a:rPr lang="es-ES" sz="3200" dirty="0" err="1">
                <a:latin typeface="+mn-lt"/>
              </a:rPr>
              <a:t>Technical</a:t>
            </a:r>
            <a:r>
              <a:rPr lang="es-ES" sz="3200" dirty="0">
                <a:latin typeface="+mn-lt"/>
              </a:rPr>
              <a:t> manual. -Toronto: </a:t>
            </a:r>
            <a:r>
              <a:rPr lang="es-ES" sz="3200" dirty="0" err="1">
                <a:latin typeface="+mn-lt"/>
              </a:rPr>
              <a:t>Multi-Health</a:t>
            </a:r>
            <a:r>
              <a:rPr lang="es-ES" sz="3200" dirty="0">
                <a:latin typeface="+mn-lt"/>
              </a:rPr>
              <a:t> </a:t>
            </a:r>
            <a:r>
              <a:rPr lang="es-ES" sz="3200" dirty="0" err="1">
                <a:latin typeface="+mn-lt"/>
              </a:rPr>
              <a:t>Systems</a:t>
            </a:r>
            <a:r>
              <a:rPr lang="es-ES" sz="3200" dirty="0">
                <a:latin typeface="+mn-lt"/>
              </a:rPr>
              <a:t>.</a:t>
            </a:r>
            <a:br>
              <a:rPr lang="es-ES" sz="3200" dirty="0">
                <a:latin typeface="+mn-lt"/>
              </a:rPr>
            </a:br>
            <a:r>
              <a:rPr lang="es-ES" sz="3200" dirty="0">
                <a:latin typeface="+mn-lt"/>
              </a:rPr>
              <a:t>-Mayer, J.D., </a:t>
            </a:r>
            <a:r>
              <a:rPr lang="es-ES" sz="3200" dirty="0" err="1">
                <a:latin typeface="+mn-lt"/>
              </a:rPr>
              <a:t>Salovey</a:t>
            </a:r>
            <a:r>
              <a:rPr lang="es-ES" sz="3200" dirty="0">
                <a:latin typeface="+mn-lt"/>
              </a:rPr>
              <a:t>, P., </a:t>
            </a:r>
            <a:r>
              <a:rPr lang="es-ES" sz="3200" dirty="0" err="1">
                <a:latin typeface="+mn-lt"/>
              </a:rPr>
              <a:t>Caruso</a:t>
            </a:r>
            <a:r>
              <a:rPr lang="es-ES" sz="3200" dirty="0">
                <a:latin typeface="+mn-lt"/>
              </a:rPr>
              <a:t>, D.R. (2008). </a:t>
            </a:r>
            <a:r>
              <a:rPr lang="es-ES" sz="3200" dirty="0" err="1">
                <a:latin typeface="+mn-lt"/>
              </a:rPr>
              <a:t>Emotional</a:t>
            </a:r>
            <a:r>
              <a:rPr lang="es-ES" sz="3200" dirty="0">
                <a:latin typeface="+mn-lt"/>
              </a:rPr>
              <a:t> </a:t>
            </a:r>
            <a:r>
              <a:rPr lang="es-ES" sz="3200" dirty="0" err="1">
                <a:latin typeface="+mn-lt"/>
              </a:rPr>
              <a:t>Intelligence</a:t>
            </a:r>
            <a:r>
              <a:rPr lang="es-ES" sz="3200" dirty="0">
                <a:latin typeface="+mn-lt"/>
              </a:rPr>
              <a:t>: New </a:t>
            </a:r>
            <a:r>
              <a:rPr lang="es-ES" sz="3200" dirty="0" err="1">
                <a:latin typeface="+mn-lt"/>
              </a:rPr>
              <a:t>ability</a:t>
            </a:r>
            <a:r>
              <a:rPr lang="es-ES" sz="3200" dirty="0">
                <a:latin typeface="+mn-lt"/>
              </a:rPr>
              <a:t> </a:t>
            </a:r>
            <a:r>
              <a:rPr lang="es-ES" sz="3200" dirty="0" err="1">
                <a:latin typeface="+mn-lt"/>
              </a:rPr>
              <a:t>or</a:t>
            </a:r>
            <a:r>
              <a:rPr lang="es-ES" sz="3200" dirty="0">
                <a:latin typeface="+mn-lt"/>
              </a:rPr>
              <a:t> </a:t>
            </a:r>
            <a:r>
              <a:rPr lang="es-ES" sz="3200" dirty="0" err="1">
                <a:latin typeface="+mn-lt"/>
              </a:rPr>
              <a:t>eclectic</a:t>
            </a:r>
            <a:r>
              <a:rPr lang="es-ES" sz="3200" dirty="0">
                <a:latin typeface="+mn-lt"/>
              </a:rPr>
              <a:t> </a:t>
            </a:r>
            <a:r>
              <a:rPr lang="es-ES" sz="3200" dirty="0" err="1">
                <a:latin typeface="+mn-lt"/>
              </a:rPr>
              <a:t>traits</a:t>
            </a:r>
            <a:r>
              <a:rPr lang="es-ES" sz="3200" dirty="0">
                <a:latin typeface="+mn-lt"/>
              </a:rPr>
              <a:t>? American </a:t>
            </a:r>
            <a:r>
              <a:rPr lang="es-ES" sz="3200" dirty="0" err="1">
                <a:latin typeface="+mn-lt"/>
              </a:rPr>
              <a:t>Psychologist</a:t>
            </a:r>
            <a:r>
              <a:rPr lang="es-ES" sz="3200" dirty="0">
                <a:latin typeface="+mn-lt"/>
              </a:rPr>
              <a:t>, 63(6), 503-517.</a:t>
            </a:r>
            <a:br>
              <a:rPr lang="es-ES" sz="3200" dirty="0">
                <a:latin typeface="+mn-lt"/>
              </a:rPr>
            </a:br>
            <a:br>
              <a:rPr lang="es-ES" sz="3200" dirty="0">
                <a:latin typeface="+mn-lt"/>
              </a:rPr>
            </a:br>
            <a:r>
              <a:rPr lang="es-ES" sz="2800" dirty="0">
                <a:latin typeface="+mn-lt"/>
                <a:hlinkClick r:id="rId3"/>
              </a:rPr>
              <a:t> https://www.youtube.com/watch?v=pdUc6LJ8UoA&amp;t=70s </a:t>
            </a:r>
            <a:br>
              <a:rPr lang="es-ES" sz="2800" dirty="0">
                <a:latin typeface="+mn-lt"/>
              </a:rPr>
            </a:br>
            <a:r>
              <a:rPr lang="es-ES" sz="2800" dirty="0">
                <a:latin typeface="+mn-lt"/>
                <a:hlinkClick r:id="rId4"/>
              </a:rPr>
              <a:t> https://www.youtube.com/watch?v=LFTFkCS1eME </a:t>
            </a:r>
            <a:br>
              <a:rPr lang="es-ES" sz="2800" dirty="0">
                <a:latin typeface="+mn-lt"/>
              </a:rPr>
            </a:br>
            <a:br>
              <a:rPr lang="en-GB" sz="3200" i="0" u="none" strike="noStrike" baseline="0" dirty="0">
                <a:latin typeface="+mn-lt"/>
              </a:rPr>
            </a:br>
            <a:br>
              <a:rPr lang="es-ES" sz="3200" b="1" dirty="0"/>
            </a:br>
            <a:endParaRPr lang="es-ES" sz="3200" dirty="0"/>
          </a:p>
        </p:txBody>
      </p:sp>
    </p:spTree>
    <p:extLst>
      <p:ext uri="{BB962C8B-B14F-4D97-AF65-F5344CB8AC3E}">
        <p14:creationId xmlns:p14="http://schemas.microsoft.com/office/powerpoint/2010/main" val="47726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92368" y="1362930"/>
            <a:ext cx="11160369" cy="1655762"/>
          </a:xfrm>
        </p:spPr>
        <p:txBody>
          <a:bodyPr>
            <a:noAutofit/>
          </a:bodyPr>
          <a:lstStyle/>
          <a:p>
            <a:r>
              <a:rPr lang="es-ES" sz="4000" b="1" dirty="0" err="1"/>
              <a:t>Emotional</a:t>
            </a:r>
            <a:r>
              <a:rPr lang="es-ES" sz="4000" b="1" dirty="0"/>
              <a:t> </a:t>
            </a:r>
            <a:r>
              <a:rPr lang="es-ES" sz="4000" b="1" dirty="0" err="1"/>
              <a:t>Quotient</a:t>
            </a:r>
            <a:endParaRPr lang="es-ES" sz="4000" b="1" dirty="0"/>
          </a:p>
          <a:p>
            <a:r>
              <a:rPr lang="es-ES" sz="3200" dirty="0" err="1"/>
              <a:t>Objectives</a:t>
            </a:r>
            <a:r>
              <a:rPr lang="es-ES" sz="3200" dirty="0"/>
              <a:t>:</a:t>
            </a:r>
          </a:p>
          <a:p>
            <a:pPr algn="just"/>
            <a:br>
              <a:rPr lang="es-ES" sz="3200" dirty="0"/>
            </a:br>
            <a:r>
              <a:rPr lang="es-ES" sz="3200" dirty="0"/>
              <a:t>* </a:t>
            </a:r>
            <a:r>
              <a:rPr lang="en-US" sz="3200" dirty="0"/>
              <a:t>Defining the concept of the Emotional Quotient</a:t>
            </a:r>
            <a:r>
              <a:rPr lang="es-ES" sz="3200" dirty="0"/>
              <a:t>.</a:t>
            </a:r>
          </a:p>
          <a:p>
            <a:pPr algn="just"/>
            <a:r>
              <a:rPr lang="es-ES" sz="3200" dirty="0"/>
              <a:t>* </a:t>
            </a:r>
            <a:r>
              <a:rPr lang="en-US" sz="3200" dirty="0"/>
              <a:t>Know the model QE-</a:t>
            </a:r>
            <a:r>
              <a:rPr lang="en-US" sz="3200" dirty="0" err="1"/>
              <a:t>i</a:t>
            </a:r>
            <a:r>
              <a:rPr lang="en-US" sz="3200" dirty="0"/>
              <a:t> of </a:t>
            </a:r>
            <a:r>
              <a:rPr lang="en-US" sz="3200" dirty="0" err="1"/>
              <a:t>Reuven</a:t>
            </a:r>
            <a:r>
              <a:rPr lang="en-US" sz="3200" dirty="0"/>
              <a:t> Bar- On</a:t>
            </a:r>
            <a:r>
              <a:rPr lang="es-ES" sz="3200" dirty="0"/>
              <a:t>.</a:t>
            </a:r>
          </a:p>
          <a:p>
            <a:pPr algn="just"/>
            <a:r>
              <a:rPr lang="es-ES" sz="3200" dirty="0"/>
              <a:t>* </a:t>
            </a:r>
            <a:r>
              <a:rPr lang="en-US" sz="3200" dirty="0"/>
              <a:t>Handle simple tools to represent the Emotional Quotient </a:t>
            </a:r>
            <a:r>
              <a:rPr lang="es-ES" sz="3200" dirty="0"/>
              <a:t>.</a:t>
            </a:r>
          </a:p>
          <a:p>
            <a:pPr algn="just"/>
            <a:r>
              <a:rPr lang="es-ES" sz="3200" dirty="0"/>
              <a:t>* </a:t>
            </a:r>
            <a:r>
              <a:rPr lang="en-US" sz="3200" dirty="0"/>
              <a:t>Understanding the importance of the Emotional Quotient and its development</a:t>
            </a:r>
            <a:r>
              <a:rPr lang="es-ES" sz="3200" dirty="0"/>
              <a:t> in </a:t>
            </a:r>
            <a:r>
              <a:rPr lang="es-ES" sz="3200" dirty="0" err="1"/>
              <a:t>leadership</a:t>
            </a:r>
            <a:r>
              <a:rPr lang="es-ES" sz="3200" dirty="0"/>
              <a:t>.</a:t>
            </a:r>
          </a:p>
        </p:txBody>
      </p:sp>
    </p:spTree>
    <p:extLst>
      <p:ext uri="{BB962C8B-B14F-4D97-AF65-F5344CB8AC3E}">
        <p14:creationId xmlns:p14="http://schemas.microsoft.com/office/powerpoint/2010/main" val="13416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43962"/>
            <a:ext cx="12191999" cy="8621448"/>
          </a:xfrm>
        </p:spPr>
      </p:pic>
    </p:spTree>
    <p:extLst>
      <p:ext uri="{BB962C8B-B14F-4D97-AF65-F5344CB8AC3E}">
        <p14:creationId xmlns:p14="http://schemas.microsoft.com/office/powerpoint/2010/main" val="304327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85372" y="1123389"/>
            <a:ext cx="8331090" cy="5094697"/>
          </a:xfrm>
        </p:spPr>
        <p:txBody>
          <a:bodyPr>
            <a:normAutofit fontScale="90000"/>
          </a:bodyPr>
          <a:lstStyle/>
          <a:p>
            <a:pPr algn="l"/>
            <a:r>
              <a:rPr lang="en-US" sz="4400" b="1" dirty="0">
                <a:latin typeface="+mn-lt"/>
              </a:rPr>
              <a:t>The Emotional Quotient</a:t>
            </a:r>
            <a:br>
              <a:rPr lang="en-US" sz="3200" dirty="0"/>
            </a:br>
            <a:r>
              <a:rPr lang="en-US" sz="3600" dirty="0">
                <a:latin typeface="+mn-lt"/>
              </a:rPr>
              <a:t>It</a:t>
            </a:r>
            <a:r>
              <a:rPr lang="en-US" sz="3200" dirty="0"/>
              <a:t> </a:t>
            </a:r>
            <a:r>
              <a:rPr lang="en-US" sz="3600" dirty="0">
                <a:latin typeface="+mn-lt"/>
              </a:rPr>
              <a:t>measures our capacity to understand and direct our emotions so that they work for us, which helps us to be more effective and to succeed in different areas of life. This model developed by </a:t>
            </a:r>
            <a:r>
              <a:rPr lang="en-US" sz="3600" dirty="0" err="1">
                <a:latin typeface="+mn-lt"/>
              </a:rPr>
              <a:t>Reuven</a:t>
            </a:r>
            <a:r>
              <a:rPr lang="en-US" sz="3600" dirty="0">
                <a:latin typeface="+mn-lt"/>
              </a:rPr>
              <a:t> Bar- On is based on five large key components, each of which includes three factors, creating a total of 15 scales or factors that can be measured with the psychometric tool that it has created, the EQ-</a:t>
            </a:r>
            <a:r>
              <a:rPr lang="en-US" sz="3600" dirty="0" err="1">
                <a:latin typeface="+mn-lt"/>
              </a:rPr>
              <a:t>i</a:t>
            </a:r>
            <a:r>
              <a:rPr lang="en-US" sz="3600" dirty="0">
                <a:latin typeface="+mn-lt"/>
              </a:rPr>
              <a:t>.</a:t>
            </a:r>
            <a:endParaRPr lang="es-ES" sz="3600" dirty="0">
              <a:latin typeface="+mn-lt"/>
            </a:endParaRPr>
          </a:p>
        </p:txBody>
      </p:sp>
      <p:pic>
        <p:nvPicPr>
          <p:cNvPr id="5" name="4 Imagen" descr="pngocean.com (1).png"/>
          <p:cNvPicPr>
            <a:picLocks noChangeAspect="1"/>
          </p:cNvPicPr>
          <p:nvPr/>
        </p:nvPicPr>
        <p:blipFill>
          <a:blip r:embed="rId3"/>
          <a:stretch>
            <a:fillRect/>
          </a:stretch>
        </p:blipFill>
        <p:spPr>
          <a:xfrm>
            <a:off x="7884775" y="2020386"/>
            <a:ext cx="4197700" cy="4197700"/>
          </a:xfrm>
          <a:prstGeom prst="rect">
            <a:avLst/>
          </a:prstGeom>
        </p:spPr>
      </p:pic>
    </p:spTree>
    <p:extLst>
      <p:ext uri="{BB962C8B-B14F-4D97-AF65-F5344CB8AC3E}">
        <p14:creationId xmlns:p14="http://schemas.microsoft.com/office/powerpoint/2010/main" val="363102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277269064"/>
              </p:ext>
            </p:extLst>
          </p:nvPr>
        </p:nvGraphicFramePr>
        <p:xfrm>
          <a:off x="-849085" y="10201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descr="pngocean.com (1).png"/>
          <p:cNvPicPr>
            <a:picLocks noChangeAspect="1"/>
          </p:cNvPicPr>
          <p:nvPr/>
        </p:nvPicPr>
        <p:blipFill>
          <a:blip r:embed="rId8"/>
          <a:stretch>
            <a:fillRect/>
          </a:stretch>
        </p:blipFill>
        <p:spPr>
          <a:xfrm>
            <a:off x="5741625" y="1580606"/>
            <a:ext cx="6450375" cy="4558937"/>
          </a:xfrm>
          <a:prstGeom prst="rect">
            <a:avLst/>
          </a:prstGeom>
        </p:spPr>
      </p:pic>
    </p:spTree>
    <p:extLst>
      <p:ext uri="{BB962C8B-B14F-4D97-AF65-F5344CB8AC3E}">
        <p14:creationId xmlns:p14="http://schemas.microsoft.com/office/powerpoint/2010/main" val="227519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35948" y="1763303"/>
            <a:ext cx="7917098" cy="5094697"/>
          </a:xfrm>
        </p:spPr>
        <p:txBody>
          <a:bodyPr>
            <a:normAutofit fontScale="90000"/>
          </a:bodyPr>
          <a:lstStyle/>
          <a:p>
            <a:pPr algn="l"/>
            <a:r>
              <a:rPr lang="en-US" sz="4400" b="1" dirty="0">
                <a:latin typeface="+mn-lt"/>
              </a:rPr>
              <a:t>Developing self-perception</a:t>
            </a:r>
            <a:br>
              <a:rPr lang="en-US" sz="3200" b="1" dirty="0"/>
            </a:br>
            <a:r>
              <a:rPr lang="en-US" sz="3600" b="1" dirty="0">
                <a:latin typeface="+mn-lt"/>
              </a:rPr>
              <a:t>Self-Concept </a:t>
            </a:r>
            <a:r>
              <a:rPr lang="en-US" sz="3600" dirty="0">
                <a:latin typeface="+mn-lt"/>
              </a:rPr>
              <a:t>consists of respecting oneself while understanding and accepting one's strengths and weaknesses. </a:t>
            </a:r>
            <a:br>
              <a:rPr lang="en-US" sz="3600" dirty="0">
                <a:latin typeface="+mn-lt"/>
              </a:rPr>
            </a:br>
            <a:r>
              <a:rPr lang="en-US" sz="3600" b="1" dirty="0">
                <a:latin typeface="+mn-lt"/>
              </a:rPr>
              <a:t>Emotional Self-Awareness </a:t>
            </a:r>
            <a:r>
              <a:rPr lang="en-US" sz="3600" dirty="0">
                <a:latin typeface="+mn-lt"/>
              </a:rPr>
              <a:t>includes the recognition and understanding of our emotions, being aware of the impact they can have on our thoughts and actions. </a:t>
            </a:r>
            <a:br>
              <a:rPr lang="en-US" sz="3600" dirty="0">
                <a:latin typeface="+mn-lt"/>
              </a:rPr>
            </a:br>
            <a:r>
              <a:rPr lang="en-US" sz="3600" b="1" dirty="0">
                <a:latin typeface="+mn-lt"/>
              </a:rPr>
              <a:t>Self-Realization </a:t>
            </a:r>
            <a:r>
              <a:rPr lang="en-US" sz="3600" dirty="0">
                <a:latin typeface="+mn-lt"/>
              </a:rPr>
              <a:t>is the willingness to try to improve oneself voluntarily and to pursue meaningful and relevant goals</a:t>
            </a:r>
            <a:r>
              <a:rPr lang="es-ES" sz="3200" dirty="0"/>
              <a:t>.</a:t>
            </a:r>
          </a:p>
        </p:txBody>
      </p:sp>
      <p:graphicFrame>
        <p:nvGraphicFramePr>
          <p:cNvPr id="4" name="3 Diagrama"/>
          <p:cNvGraphicFramePr/>
          <p:nvPr>
            <p:extLst>
              <p:ext uri="{D42A27DB-BD31-4B8C-83A1-F6EECF244321}">
                <p14:modId xmlns:p14="http://schemas.microsoft.com/office/powerpoint/2010/main" val="3732938743"/>
              </p:ext>
            </p:extLst>
          </p:nvPr>
        </p:nvGraphicFramePr>
        <p:xfrm>
          <a:off x="6881446" y="1875692"/>
          <a:ext cx="6269086" cy="437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84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86861" y="1452395"/>
            <a:ext cx="8428892" cy="5148965"/>
          </a:xfrm>
        </p:spPr>
        <p:txBody>
          <a:bodyPr>
            <a:noAutofit/>
          </a:bodyPr>
          <a:lstStyle/>
          <a:p>
            <a:pPr algn="l"/>
            <a:r>
              <a:rPr lang="en-US" sz="4000" b="1" dirty="0">
                <a:latin typeface="+mn-lt"/>
              </a:rPr>
              <a:t>Developing self-expression</a:t>
            </a:r>
            <a:br>
              <a:rPr lang="en-US" sz="3200" b="1" dirty="0">
                <a:latin typeface="+mn-lt"/>
              </a:rPr>
            </a:br>
            <a:r>
              <a:rPr lang="en-US" sz="3200" b="1" dirty="0">
                <a:latin typeface="+mn-lt"/>
              </a:rPr>
              <a:t>Assertiveness </a:t>
            </a:r>
            <a:r>
              <a:rPr lang="en-US" sz="3200" dirty="0">
                <a:latin typeface="+mn-lt"/>
              </a:rPr>
              <a:t>involves the communication of feelings, beliefs and thoughts openly, as well as defending rights and values in a socially acceptable manner.</a:t>
            </a:r>
            <a:br>
              <a:rPr lang="en-US" sz="3200" dirty="0">
                <a:latin typeface="+mn-lt"/>
              </a:rPr>
            </a:br>
            <a:r>
              <a:rPr lang="en-US" sz="3200" b="1" dirty="0">
                <a:latin typeface="+mn-lt"/>
              </a:rPr>
              <a:t>Emotional expression </a:t>
            </a:r>
            <a:r>
              <a:rPr lang="en-US" sz="3200" dirty="0">
                <a:latin typeface="+mn-lt"/>
              </a:rPr>
              <a:t>is openly expressing feelings verbally or non-verbally.</a:t>
            </a:r>
            <a:br>
              <a:rPr lang="es-ES" sz="3200" dirty="0">
                <a:latin typeface="+mn-lt"/>
              </a:rPr>
            </a:br>
            <a:r>
              <a:rPr lang="en-US" sz="3200" b="1" dirty="0">
                <a:latin typeface="+mn-lt"/>
              </a:rPr>
              <a:t>Independence </a:t>
            </a:r>
            <a:r>
              <a:rPr lang="en-US" sz="3200" dirty="0">
                <a:latin typeface="+mn-lt"/>
              </a:rPr>
              <a:t>is the attitude of not being emotionally dependent on others, it means behaving in a free and autonomous way.</a:t>
            </a:r>
            <a:br>
              <a:rPr lang="en-US" sz="3200" dirty="0">
                <a:latin typeface="+mn-lt"/>
              </a:rPr>
            </a:br>
            <a:endParaRPr lang="en-US" sz="3200" dirty="0">
              <a:latin typeface="+mn-lt"/>
            </a:endParaRPr>
          </a:p>
        </p:txBody>
      </p:sp>
      <p:sp>
        <p:nvSpPr>
          <p:cNvPr id="3" name="CuadroTexto 2">
            <a:extLst>
              <a:ext uri="{FF2B5EF4-FFF2-40B4-BE49-F238E27FC236}">
                <a16:creationId xmlns:a16="http://schemas.microsoft.com/office/drawing/2014/main" id="{D5F58E7E-11C3-4854-884E-69C4AD1BB02D}"/>
              </a:ext>
            </a:extLst>
          </p:cNvPr>
          <p:cNvSpPr txBox="1"/>
          <p:nvPr/>
        </p:nvSpPr>
        <p:spPr>
          <a:xfrm>
            <a:off x="8651631" y="2567354"/>
            <a:ext cx="762000" cy="703384"/>
          </a:xfrm>
          <a:prstGeom prst="rect">
            <a:avLst/>
          </a:prstGeom>
          <a:solidFill>
            <a:schemeClr val="bg1"/>
          </a:solidFill>
          <a:ln>
            <a:noFill/>
          </a:ln>
        </p:spPr>
        <p:txBody>
          <a:bodyPr wrap="square" rtlCol="0">
            <a:spAutoFit/>
          </a:bodyPr>
          <a:lstStyle/>
          <a:p>
            <a:endParaRPr lang="en-GB" dirty="0"/>
          </a:p>
        </p:txBody>
      </p:sp>
      <p:graphicFrame>
        <p:nvGraphicFramePr>
          <p:cNvPr id="6" name="5 Diagrama"/>
          <p:cNvGraphicFramePr/>
          <p:nvPr>
            <p:extLst>
              <p:ext uri="{D42A27DB-BD31-4B8C-83A1-F6EECF244321}">
                <p14:modId xmlns:p14="http://schemas.microsoft.com/office/powerpoint/2010/main" val="1972659480"/>
              </p:ext>
            </p:extLst>
          </p:nvPr>
        </p:nvGraphicFramePr>
        <p:xfrm>
          <a:off x="7127631" y="1805354"/>
          <a:ext cx="5237455" cy="444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20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49144" y="900129"/>
            <a:ext cx="8065986" cy="5249450"/>
          </a:xfrm>
        </p:spPr>
        <p:txBody>
          <a:bodyPr>
            <a:noAutofit/>
          </a:bodyPr>
          <a:lstStyle/>
          <a:p>
            <a:pPr algn="l"/>
            <a:r>
              <a:rPr lang="en-US" sz="4000" b="1" dirty="0">
                <a:latin typeface="+mn-lt"/>
              </a:rPr>
              <a:t>Developing interpersonal component</a:t>
            </a:r>
            <a:br>
              <a:rPr lang="en-US" sz="3200" dirty="0">
                <a:latin typeface="+mn-lt"/>
              </a:rPr>
            </a:br>
            <a:r>
              <a:rPr lang="en-US" sz="3200" b="1" dirty="0">
                <a:latin typeface="+mn-lt"/>
              </a:rPr>
              <a:t>Empathy</a:t>
            </a:r>
            <a:r>
              <a:rPr lang="en-US" sz="3200" dirty="0">
                <a:latin typeface="+mn-lt"/>
              </a:rPr>
              <a:t> is recognizing, understanding and appreciating how others feel and behaving in a way that respects their feelings.</a:t>
            </a:r>
            <a:br>
              <a:rPr lang="en-US" sz="3200" dirty="0">
                <a:latin typeface="+mn-lt"/>
              </a:rPr>
            </a:br>
            <a:r>
              <a:rPr lang="en-US" sz="3200" b="1" dirty="0">
                <a:latin typeface="+mn-lt"/>
              </a:rPr>
              <a:t>Interpersonal relationships </a:t>
            </a:r>
            <a:r>
              <a:rPr lang="en-US" sz="3200" dirty="0">
                <a:latin typeface="+mn-lt"/>
              </a:rPr>
              <a:t>consist in developing and maintaining satisfactory relationships with others that are </a:t>
            </a:r>
            <a:br>
              <a:rPr lang="en-US" sz="3200" dirty="0">
                <a:latin typeface="+mn-lt"/>
              </a:rPr>
            </a:br>
            <a:r>
              <a:rPr lang="en-US" sz="3200" dirty="0">
                <a:latin typeface="+mn-lt"/>
              </a:rPr>
              <a:t>characterized by trust and compassion.</a:t>
            </a:r>
            <a:br>
              <a:rPr lang="en-US" sz="3200" dirty="0">
                <a:latin typeface="+mn-lt"/>
              </a:rPr>
            </a:br>
            <a:r>
              <a:rPr lang="en-US" sz="3200" b="1" dirty="0">
                <a:latin typeface="+mn-lt"/>
              </a:rPr>
              <a:t>Social responsibility </a:t>
            </a:r>
            <a:r>
              <a:rPr lang="en-US" sz="3200" dirty="0">
                <a:latin typeface="+mn-lt"/>
              </a:rPr>
              <a:t>is the willingness to contribute to society, certain social groups and in general, the welfare of others.</a:t>
            </a:r>
          </a:p>
        </p:txBody>
      </p:sp>
      <p:graphicFrame>
        <p:nvGraphicFramePr>
          <p:cNvPr id="4" name="3 Diagrama"/>
          <p:cNvGraphicFramePr/>
          <p:nvPr>
            <p:extLst>
              <p:ext uri="{D42A27DB-BD31-4B8C-83A1-F6EECF244321}">
                <p14:modId xmlns:p14="http://schemas.microsoft.com/office/powerpoint/2010/main" val="3567232028"/>
              </p:ext>
            </p:extLst>
          </p:nvPr>
        </p:nvGraphicFramePr>
        <p:xfrm>
          <a:off x="6307015" y="1549798"/>
          <a:ext cx="6831794" cy="4730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615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79309" y="1511616"/>
            <a:ext cx="7011738" cy="5094697"/>
          </a:xfrm>
        </p:spPr>
        <p:txBody>
          <a:bodyPr>
            <a:noAutofit/>
          </a:bodyPr>
          <a:lstStyle/>
          <a:p>
            <a:pPr algn="l"/>
            <a:r>
              <a:rPr lang="en-US" sz="4000" b="1" dirty="0">
                <a:latin typeface="+mn-lt"/>
              </a:rPr>
              <a:t>Developing decision making</a:t>
            </a:r>
            <a:br>
              <a:rPr lang="en-US" sz="3200" b="1" dirty="0">
                <a:latin typeface="+mn-lt"/>
              </a:rPr>
            </a:br>
            <a:r>
              <a:rPr lang="en-US" sz="3200" b="1" dirty="0">
                <a:latin typeface="+mn-lt"/>
              </a:rPr>
              <a:t>Problem solving </a:t>
            </a:r>
            <a:r>
              <a:rPr lang="en-US" sz="3200" dirty="0">
                <a:latin typeface="+mn-lt"/>
              </a:rPr>
              <a:t>is the ability to find solutions to problems in situations involving emotions, understanding how these influence decision-making.</a:t>
            </a:r>
            <a:br>
              <a:rPr lang="en-US" sz="3200" dirty="0">
                <a:latin typeface="+mn-lt"/>
              </a:rPr>
            </a:br>
            <a:r>
              <a:rPr lang="en-US" sz="3200" b="1" dirty="0">
                <a:latin typeface="+mn-lt"/>
              </a:rPr>
              <a:t>Contrast reality </a:t>
            </a:r>
            <a:r>
              <a:rPr lang="en-US" sz="3200" dirty="0">
                <a:latin typeface="+mn-lt"/>
              </a:rPr>
              <a:t>is the ability to remain objective and not let emotions alter our perception of things.</a:t>
            </a:r>
            <a:br>
              <a:rPr lang="en-US" sz="3200" dirty="0">
                <a:latin typeface="+mn-lt"/>
              </a:rPr>
            </a:br>
            <a:r>
              <a:rPr lang="en-US" sz="3200" b="1" dirty="0">
                <a:latin typeface="+mn-lt"/>
              </a:rPr>
              <a:t>Impulse control </a:t>
            </a:r>
            <a:r>
              <a:rPr lang="en-US" sz="3200" dirty="0">
                <a:latin typeface="+mn-lt"/>
              </a:rPr>
              <a:t>is the ability to resist or delay an impulse or the temptation to act, avoiding hasty decisions or behavior.</a:t>
            </a:r>
          </a:p>
        </p:txBody>
      </p:sp>
      <p:graphicFrame>
        <p:nvGraphicFramePr>
          <p:cNvPr id="4" name="3 Diagrama"/>
          <p:cNvGraphicFramePr/>
          <p:nvPr>
            <p:extLst>
              <p:ext uri="{D42A27DB-BD31-4B8C-83A1-F6EECF244321}">
                <p14:modId xmlns:p14="http://schemas.microsoft.com/office/powerpoint/2010/main" val="246415354"/>
              </p:ext>
            </p:extLst>
          </p:nvPr>
        </p:nvGraphicFramePr>
        <p:xfrm>
          <a:off x="6545577" y="1371563"/>
          <a:ext cx="6421486" cy="4883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308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33073" y="1521722"/>
            <a:ext cx="7322095" cy="5094697"/>
          </a:xfrm>
        </p:spPr>
        <p:txBody>
          <a:bodyPr>
            <a:noAutofit/>
          </a:bodyPr>
          <a:lstStyle/>
          <a:p>
            <a:pPr algn="l"/>
            <a:r>
              <a:rPr lang="en-US" sz="4000" b="1" dirty="0">
                <a:latin typeface="+mn-lt"/>
              </a:rPr>
              <a:t>Developing stress management</a:t>
            </a:r>
            <a:br>
              <a:rPr lang="en-US" sz="4000" b="1" dirty="0">
                <a:latin typeface="+mn-lt"/>
              </a:rPr>
            </a:br>
            <a:r>
              <a:rPr lang="en-US" sz="3200" b="1" dirty="0">
                <a:latin typeface="+mn-lt"/>
              </a:rPr>
              <a:t>Flexibility </a:t>
            </a:r>
            <a:r>
              <a:rPr lang="en-US" sz="3200" dirty="0">
                <a:latin typeface="+mn-lt"/>
              </a:rPr>
              <a:t>involves the adaptation of emotions, thoughts and behaviors to unknown and unpredictable circumstances or ideas.</a:t>
            </a:r>
            <a:br>
              <a:rPr lang="en-US" sz="3200" dirty="0">
                <a:latin typeface="+mn-lt"/>
              </a:rPr>
            </a:br>
            <a:r>
              <a:rPr lang="en-US" sz="3200" b="1" dirty="0">
                <a:latin typeface="+mn-lt"/>
              </a:rPr>
              <a:t>Stress tolerance </a:t>
            </a:r>
            <a:r>
              <a:rPr lang="en-US" sz="3200" dirty="0">
                <a:latin typeface="+mn-lt"/>
              </a:rPr>
              <a:t>involves facing complex or difficult situations and believing that it is possible to manage and influence them.</a:t>
            </a:r>
            <a:br>
              <a:rPr lang="en-US" sz="3200" dirty="0">
                <a:latin typeface="+mn-lt"/>
              </a:rPr>
            </a:br>
            <a:r>
              <a:rPr lang="en-US" sz="3200" b="1" dirty="0">
                <a:latin typeface="+mn-lt"/>
              </a:rPr>
              <a:t>Optimism </a:t>
            </a:r>
            <a:r>
              <a:rPr lang="en-US" sz="3200" dirty="0">
                <a:latin typeface="+mn-lt"/>
              </a:rPr>
              <a:t>consists in maintaining a positive attitude and outlook on life, preserving hope despite occasional difficulties.</a:t>
            </a:r>
          </a:p>
        </p:txBody>
      </p:sp>
      <p:graphicFrame>
        <p:nvGraphicFramePr>
          <p:cNvPr id="4" name="3 Diagrama"/>
          <p:cNvGraphicFramePr/>
          <p:nvPr>
            <p:extLst>
              <p:ext uri="{D42A27DB-BD31-4B8C-83A1-F6EECF244321}">
                <p14:modId xmlns:p14="http://schemas.microsoft.com/office/powerpoint/2010/main" val="1058246443"/>
              </p:ext>
            </p:extLst>
          </p:nvPr>
        </p:nvGraphicFramePr>
        <p:xfrm>
          <a:off x="6682152" y="1418493"/>
          <a:ext cx="6342183" cy="4668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7440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TotalTime>
  <Words>1519</Words>
  <Application>Microsoft Office PowerPoint</Application>
  <PresentationFormat>Panorámica</PresentationFormat>
  <Paragraphs>72</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Calibri Light</vt:lpstr>
      <vt:lpstr>Tema de Office</vt:lpstr>
      <vt:lpstr>Presentación de PowerPoint</vt:lpstr>
      <vt:lpstr>Presentación de PowerPoint</vt:lpstr>
      <vt:lpstr>The Emotional Quotient It measures our capacity to understand and direct our emotions so that they work for us, which helps us to be more effective and to succeed in different areas of life. This model developed by Reuven Bar- On is based on five large key components, each of which includes three factors, creating a total of 15 scales or factors that can be measured with the psychometric tool that it has created, the EQ-i.</vt:lpstr>
      <vt:lpstr>Presentación de PowerPoint</vt:lpstr>
      <vt:lpstr>Developing self-perception Self-Concept consists of respecting oneself while understanding and accepting one's strengths and weaknesses.  Emotional Self-Awareness includes the recognition and understanding of our emotions, being aware of the impact they can have on our thoughts and actions.  Self-Realization is the willingness to try to improve oneself voluntarily and to pursue meaningful and relevant goals.</vt:lpstr>
      <vt:lpstr>Developing self-expression Assertiveness involves the communication of feelings, beliefs and thoughts openly, as well as defending rights and values in a socially acceptable manner. Emotional expression is openly expressing feelings verbally or non-verbally. Independence is the attitude of not being emotionally dependent on others, it means behaving in a free and autonomous way. </vt:lpstr>
      <vt:lpstr>Developing interpersonal component Empathy is recognizing, understanding and appreciating how others feel and behaving in a way that respects their feelings. Interpersonal relationships consist in developing and maintaining satisfactory relationships with others that are  characterized by trust and compassion. Social responsibility is the willingness to contribute to society, certain social groups and in general, the welfare of others.</vt:lpstr>
      <vt:lpstr>Developing decision making Problem solving is the ability to find solutions to problems in situations involving emotions, understanding how these influence decision-making. Contrast reality is the ability to remain objective and not let emotions alter our perception of things. Impulse control is the ability to resist or delay an impulse or the temptation to act, avoiding hasty decisions or behavior.</vt:lpstr>
      <vt:lpstr>Developing stress management Flexibility involves the adaptation of emotions, thoughts and behaviors to unknown and unpredictable circumstances or ideas. Stress tolerance involves facing complex or difficult situations and believing that it is possible to manage and influence them. Optimism consists in maintaining a positive attitude and outlook on life, preserving hope despite occasional difficulties.</vt:lpstr>
      <vt:lpstr>        The Johari Window  It is a psychological test that can help us to know in a graphic way our Emotional Quotient. The name comes from a play on words invented by the scientists Joseph Luft and Harry Ingham.  They studied communication and its influence on interpersonal relationships, and as a result of their research they designed this test as a contribution to their theories. </vt:lpstr>
      <vt:lpstr>The free area of Johari's window  It is the upper left rectangle, and its size indicates how much we show ourselves  to people as we are. If that rectangle is big,  it means that most of the time we are transparent, while if it is small, it means that we rarely say what we really think. It correlates with the "self-expression" component of the Reuven Bar- On model.  </vt:lpstr>
      <vt:lpstr>The negated area of Johari's window It is the upper right-hand rectangle, and its dimensions show us those aspects of our personality that we do not want to accept but that people around us can notice and even comment on. If that area is large it means that there are many aspects of that nature, and if it is small, it means the opposite. It correlates with the "Interpersonal" component of the Reuven Bar- On model.</vt:lpstr>
      <vt:lpstr>The secret area of Johari's window  It represents all those things that we know about ourselves but don't want to show to anyone. If that rectangle is big it means that there are many things we do not share with the people around us, and if it is small it means that we have very few secrets from them. It correlates with the "Self-Perception" component of the Reuven Bar- On model.</vt:lpstr>
      <vt:lpstr>The hidden area of Johari's window  It is the one whose dimensions reflect those aspects that people do not notice, and that even we ourselves do not manage to appreciate most of the time. If that rectangle  is big it means that we are mysterious people who do not know ourselves very well.  It correlates with the "Stress Management and Decision Making" components of the Reuven Bar- On model.</vt:lpstr>
      <vt:lpstr>  </vt:lpstr>
      <vt:lpstr> How do you take this test? Question 2: How much do I show others about me? It is important to clarify that here it refers to how transparent we are with those around us, that is, how sincere and honest we are when giving an opinion. Some people might want to change that question to one that can mean the same thing: Do we really say what we think?</vt:lpstr>
      <vt:lpstr> Your own Johari´s window As honestly as possible, you should answer, on a scale of zero (0) to one hundred (100), the first question. If you don't care at all, the answer is zero (0), but if you care obsessively, the answer is one hundred (100). If you never show them your emotions and never share your true way of thinking, the answer is zero (0) while if, on the contrary, you are extremely honest and always tell them what you think, the answer is one hundred (100).</vt:lpstr>
      <vt:lpstr>How to discover the 4 areas of the Johari window.   Once you have answered the questions on a scale from 0 to 100, you must mark it in the rectangle and then draw lines to join the points as shown in the example.  The Johari Window is only a reference sample, in this test there is no score that is considered as good or bad.</vt:lpstr>
      <vt:lpstr> References :  -Bar-On, R. (2006). The Bar-On model of emotional-social intelligence      (ESI). Psicothema, 18(supl), 13-25. -Bar-On, R. (1997). BarOn Emotional Quotient Inventory: Technical manual. -Toronto: Multi-Health Systems. -Mayer, J.D., Salovey, P., Caruso, D.R. (2008). Emotional Intelligence: New ability or eclectic traits? American Psychologist, 63(6), 503-517.   https://www.youtube.com/watch?v=pdUc6LJ8UoA&amp;t=70s   https://www.youtube.com/watch?v=LFTFkCS1eME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Propietario</cp:lastModifiedBy>
  <cp:revision>105</cp:revision>
  <dcterms:created xsi:type="dcterms:W3CDTF">2020-01-14T09:37:24Z</dcterms:created>
  <dcterms:modified xsi:type="dcterms:W3CDTF">2020-09-25T11:11:31Z</dcterms:modified>
</cp:coreProperties>
</file>