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83"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2" r:id="rId19"/>
    <p:sldId id="281" r:id="rId20"/>
    <p:sldId id="266"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72" d="100"/>
          <a:sy n="72" d="100"/>
        </p:scale>
        <p:origin x="4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F242FF-F6D0-4086-83D1-85914A14DA0C}"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s-ES"/>
        </a:p>
      </dgm:t>
    </dgm:pt>
    <dgm:pt modelId="{7A4F33F0-ECFA-4C99-9C6C-FB9FC9DE047A}">
      <dgm:prSet phldrT="[Texto]"/>
      <dgm:spPr>
        <a:solidFill>
          <a:srgbClr val="666666"/>
        </a:solidFill>
      </dgm:spPr>
      <dgm:t>
        <a:bodyPr/>
        <a:lstStyle/>
        <a:p>
          <a:r>
            <a:rPr lang="es-ES" dirty="0"/>
            <a:t>EMOTIONAL LEADERSHIP</a:t>
          </a:r>
        </a:p>
      </dgm:t>
    </dgm:pt>
    <dgm:pt modelId="{B00077DC-049C-46C2-A4B5-E9490856C883}" type="parTrans" cxnId="{502BF0FC-BB4E-41F3-B5D1-D1E8C768774A}">
      <dgm:prSet/>
      <dgm:spPr/>
      <dgm:t>
        <a:bodyPr/>
        <a:lstStyle/>
        <a:p>
          <a:endParaRPr lang="es-ES"/>
        </a:p>
      </dgm:t>
    </dgm:pt>
    <dgm:pt modelId="{5798DBA0-FC47-4761-B7D7-A1B5966D5771}" type="sibTrans" cxnId="{502BF0FC-BB4E-41F3-B5D1-D1E8C768774A}">
      <dgm:prSet/>
      <dgm:spPr/>
      <dgm:t>
        <a:bodyPr/>
        <a:lstStyle/>
        <a:p>
          <a:endParaRPr lang="es-ES"/>
        </a:p>
      </dgm:t>
    </dgm:pt>
    <dgm:pt modelId="{5DF18815-0233-47B5-A02C-EF73EBF4BA8A}">
      <dgm:prSet phldrT="[Texto]"/>
      <dgm:spPr>
        <a:solidFill>
          <a:srgbClr val="F99D0C"/>
        </a:solidFill>
      </dgm:spPr>
      <dgm:t>
        <a:bodyPr/>
        <a:lstStyle/>
        <a:p>
          <a:r>
            <a:rPr lang="es-ES" dirty="0"/>
            <a:t>INTRAPERSONAL AREA (ME)</a:t>
          </a:r>
        </a:p>
      </dgm:t>
    </dgm:pt>
    <dgm:pt modelId="{5E528A7B-D4F2-412F-AC1F-CCEEBB657EEA}" type="parTrans" cxnId="{41678AB9-EC41-47B2-9F82-11573C538DCB}">
      <dgm:prSet/>
      <dgm:spPr>
        <a:solidFill>
          <a:srgbClr val="F99D0C"/>
        </a:solidFill>
      </dgm:spPr>
      <dgm:t>
        <a:bodyPr/>
        <a:lstStyle/>
        <a:p>
          <a:endParaRPr lang="es-ES"/>
        </a:p>
      </dgm:t>
    </dgm:pt>
    <dgm:pt modelId="{76D39245-EF89-4300-AF39-55529362C2E3}" type="sibTrans" cxnId="{41678AB9-EC41-47B2-9F82-11573C538DCB}">
      <dgm:prSet/>
      <dgm:spPr/>
      <dgm:t>
        <a:bodyPr/>
        <a:lstStyle/>
        <a:p>
          <a:endParaRPr lang="es-ES"/>
        </a:p>
      </dgm:t>
    </dgm:pt>
    <dgm:pt modelId="{BC8A993E-8D75-449E-9629-C84A7B549DCE}">
      <dgm:prSet phldrT="[Texto]"/>
      <dgm:spPr>
        <a:solidFill>
          <a:srgbClr val="112342"/>
        </a:solidFill>
      </dgm:spPr>
      <dgm:t>
        <a:bodyPr/>
        <a:lstStyle/>
        <a:p>
          <a:r>
            <a:rPr lang="es-ES" dirty="0"/>
            <a:t>INTERPERSONAL AREA (OTHERS)</a:t>
          </a:r>
        </a:p>
      </dgm:t>
    </dgm:pt>
    <dgm:pt modelId="{5F956DCC-63B6-4957-B8D4-FFA1043B8858}" type="parTrans" cxnId="{BD6D62F0-82C8-4F32-9C0F-BBC147151D30}">
      <dgm:prSet/>
      <dgm:spPr>
        <a:solidFill>
          <a:srgbClr val="112342"/>
        </a:solidFill>
      </dgm:spPr>
      <dgm:t>
        <a:bodyPr/>
        <a:lstStyle/>
        <a:p>
          <a:endParaRPr lang="es-ES"/>
        </a:p>
      </dgm:t>
    </dgm:pt>
    <dgm:pt modelId="{EFD1F591-48F8-44BC-91C0-35C7A06FB221}" type="sibTrans" cxnId="{BD6D62F0-82C8-4F32-9C0F-BBC147151D30}">
      <dgm:prSet/>
      <dgm:spPr/>
      <dgm:t>
        <a:bodyPr/>
        <a:lstStyle/>
        <a:p>
          <a:endParaRPr lang="es-ES"/>
        </a:p>
      </dgm:t>
    </dgm:pt>
    <dgm:pt modelId="{848DC3B3-7467-45B9-8BB5-4FE1A09A1A63}" type="pres">
      <dgm:prSet presAssocID="{14F242FF-F6D0-4086-83D1-85914A14DA0C}" presName="cycle" presStyleCnt="0">
        <dgm:presLayoutVars>
          <dgm:chMax val="1"/>
          <dgm:dir/>
          <dgm:animLvl val="ctr"/>
          <dgm:resizeHandles val="exact"/>
        </dgm:presLayoutVars>
      </dgm:prSet>
      <dgm:spPr/>
    </dgm:pt>
    <dgm:pt modelId="{DD92FE42-D850-47B7-BDD1-1F5015C70DFB}" type="pres">
      <dgm:prSet presAssocID="{7A4F33F0-ECFA-4C99-9C6C-FB9FC9DE047A}" presName="centerShape" presStyleLbl="node0" presStyleIdx="0" presStyleCnt="1"/>
      <dgm:spPr/>
    </dgm:pt>
    <dgm:pt modelId="{7463F9AF-619F-4B32-A9C2-3830D7586F7A}" type="pres">
      <dgm:prSet presAssocID="{5E528A7B-D4F2-412F-AC1F-CCEEBB657EEA}" presName="parTrans" presStyleLbl="bgSibTrans2D1" presStyleIdx="0" presStyleCnt="2"/>
      <dgm:spPr/>
    </dgm:pt>
    <dgm:pt modelId="{1F52EFE7-99E2-4050-B298-992B63E271FA}" type="pres">
      <dgm:prSet presAssocID="{5DF18815-0233-47B5-A02C-EF73EBF4BA8A}" presName="node" presStyleLbl="node1" presStyleIdx="0" presStyleCnt="2">
        <dgm:presLayoutVars>
          <dgm:bulletEnabled val="1"/>
        </dgm:presLayoutVars>
      </dgm:prSet>
      <dgm:spPr/>
    </dgm:pt>
    <dgm:pt modelId="{6B7FAB0B-F45F-4611-A20A-42BFF23AC2BF}" type="pres">
      <dgm:prSet presAssocID="{5F956DCC-63B6-4957-B8D4-FFA1043B8858}" presName="parTrans" presStyleLbl="bgSibTrans2D1" presStyleIdx="1" presStyleCnt="2"/>
      <dgm:spPr/>
    </dgm:pt>
    <dgm:pt modelId="{EF9B19C2-6F16-4F06-8AF4-9CF2CE328CEE}" type="pres">
      <dgm:prSet presAssocID="{BC8A993E-8D75-449E-9629-C84A7B549DCE}" presName="node" presStyleLbl="node1" presStyleIdx="1" presStyleCnt="2">
        <dgm:presLayoutVars>
          <dgm:bulletEnabled val="1"/>
        </dgm:presLayoutVars>
      </dgm:prSet>
      <dgm:spPr/>
    </dgm:pt>
  </dgm:ptLst>
  <dgm:cxnLst>
    <dgm:cxn modelId="{80335F0A-449A-4192-A706-686D566236DF}" type="presOf" srcId="{BC8A993E-8D75-449E-9629-C84A7B549DCE}" destId="{EF9B19C2-6F16-4F06-8AF4-9CF2CE328CEE}" srcOrd="0" destOrd="0" presId="urn:microsoft.com/office/officeart/2005/8/layout/radial4"/>
    <dgm:cxn modelId="{E5A7DC66-A08A-479D-9614-5477682B99AE}" type="presOf" srcId="{5DF18815-0233-47B5-A02C-EF73EBF4BA8A}" destId="{1F52EFE7-99E2-4050-B298-992B63E271FA}" srcOrd="0" destOrd="0" presId="urn:microsoft.com/office/officeart/2005/8/layout/radial4"/>
    <dgm:cxn modelId="{891C2A73-F597-4526-9AF3-64714C6EC5B1}" type="presOf" srcId="{7A4F33F0-ECFA-4C99-9C6C-FB9FC9DE047A}" destId="{DD92FE42-D850-47B7-BDD1-1F5015C70DFB}" srcOrd="0" destOrd="0" presId="urn:microsoft.com/office/officeart/2005/8/layout/radial4"/>
    <dgm:cxn modelId="{87337684-C486-4B96-938C-BAE550C9C427}" type="presOf" srcId="{14F242FF-F6D0-4086-83D1-85914A14DA0C}" destId="{848DC3B3-7467-45B9-8BB5-4FE1A09A1A63}" srcOrd="0" destOrd="0" presId="urn:microsoft.com/office/officeart/2005/8/layout/radial4"/>
    <dgm:cxn modelId="{D53988A8-B698-43AB-A1CA-44971A111FB7}" type="presOf" srcId="{5F956DCC-63B6-4957-B8D4-FFA1043B8858}" destId="{6B7FAB0B-F45F-4611-A20A-42BFF23AC2BF}" srcOrd="0" destOrd="0" presId="urn:microsoft.com/office/officeart/2005/8/layout/radial4"/>
    <dgm:cxn modelId="{41678AB9-EC41-47B2-9F82-11573C538DCB}" srcId="{7A4F33F0-ECFA-4C99-9C6C-FB9FC9DE047A}" destId="{5DF18815-0233-47B5-A02C-EF73EBF4BA8A}" srcOrd="0" destOrd="0" parTransId="{5E528A7B-D4F2-412F-AC1F-CCEEBB657EEA}" sibTransId="{76D39245-EF89-4300-AF39-55529362C2E3}"/>
    <dgm:cxn modelId="{502FE7DD-DD87-4972-AA94-30655D1E2D71}" type="presOf" srcId="{5E528A7B-D4F2-412F-AC1F-CCEEBB657EEA}" destId="{7463F9AF-619F-4B32-A9C2-3830D7586F7A}" srcOrd="0" destOrd="0" presId="urn:microsoft.com/office/officeart/2005/8/layout/radial4"/>
    <dgm:cxn modelId="{BD6D62F0-82C8-4F32-9C0F-BBC147151D30}" srcId="{7A4F33F0-ECFA-4C99-9C6C-FB9FC9DE047A}" destId="{BC8A993E-8D75-449E-9629-C84A7B549DCE}" srcOrd="1" destOrd="0" parTransId="{5F956DCC-63B6-4957-B8D4-FFA1043B8858}" sibTransId="{EFD1F591-48F8-44BC-91C0-35C7A06FB221}"/>
    <dgm:cxn modelId="{502BF0FC-BB4E-41F3-B5D1-D1E8C768774A}" srcId="{14F242FF-F6D0-4086-83D1-85914A14DA0C}" destId="{7A4F33F0-ECFA-4C99-9C6C-FB9FC9DE047A}" srcOrd="0" destOrd="0" parTransId="{B00077DC-049C-46C2-A4B5-E9490856C883}" sibTransId="{5798DBA0-FC47-4761-B7D7-A1B5966D5771}"/>
    <dgm:cxn modelId="{1C276EA5-6359-4F10-BDF5-82727931C814}" type="presParOf" srcId="{848DC3B3-7467-45B9-8BB5-4FE1A09A1A63}" destId="{DD92FE42-D850-47B7-BDD1-1F5015C70DFB}" srcOrd="0" destOrd="0" presId="urn:microsoft.com/office/officeart/2005/8/layout/radial4"/>
    <dgm:cxn modelId="{297848EB-8B73-4A65-8366-014076B69F37}" type="presParOf" srcId="{848DC3B3-7467-45B9-8BB5-4FE1A09A1A63}" destId="{7463F9AF-619F-4B32-A9C2-3830D7586F7A}" srcOrd="1" destOrd="0" presId="urn:microsoft.com/office/officeart/2005/8/layout/radial4"/>
    <dgm:cxn modelId="{8B318A73-2274-49EC-9B1D-50BFF039E75B}" type="presParOf" srcId="{848DC3B3-7467-45B9-8BB5-4FE1A09A1A63}" destId="{1F52EFE7-99E2-4050-B298-992B63E271FA}" srcOrd="2" destOrd="0" presId="urn:microsoft.com/office/officeart/2005/8/layout/radial4"/>
    <dgm:cxn modelId="{78B4C211-34DF-49CF-B3EF-99685B010099}" type="presParOf" srcId="{848DC3B3-7467-45B9-8BB5-4FE1A09A1A63}" destId="{6B7FAB0B-F45F-4611-A20A-42BFF23AC2BF}" srcOrd="3" destOrd="0" presId="urn:microsoft.com/office/officeart/2005/8/layout/radial4"/>
    <dgm:cxn modelId="{109D4006-113B-4CC7-A9A5-4721888A79E8}" type="presParOf" srcId="{848DC3B3-7467-45B9-8BB5-4FE1A09A1A63}" destId="{EF9B19C2-6F16-4F06-8AF4-9CF2CE328CEE}"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25932E-5826-4349-B45C-B32F8D73C7C5}" type="doc">
      <dgm:prSet loTypeId="urn:microsoft.com/office/officeart/2005/8/layout/venn1" loCatId="relationship" qsTypeId="urn:microsoft.com/office/officeart/2005/8/quickstyle/simple1" qsCatId="simple" csTypeId="urn:microsoft.com/office/officeart/2005/8/colors/colorful1" csCatId="colorful" phldr="1"/>
      <dgm:spPr/>
    </dgm:pt>
    <dgm:pt modelId="{FA0FB8FD-BAC8-49D8-B74A-112F81C4ABA8}">
      <dgm:prSet phldrT="[Texto]"/>
      <dgm:spPr/>
      <dgm:t>
        <a:bodyPr/>
        <a:lstStyle/>
        <a:p>
          <a:r>
            <a:rPr lang="es-ES" b="1" dirty="0">
              <a:latin typeface="Source Sans Pro" panose="020B0503030403020204" pitchFamily="34" charset="0"/>
              <a:ea typeface="Source Sans Pro" panose="020B0503030403020204" pitchFamily="34" charset="0"/>
            </a:rPr>
            <a:t>THINK</a:t>
          </a:r>
        </a:p>
      </dgm:t>
    </dgm:pt>
    <dgm:pt modelId="{B90B740D-43F1-4850-94B6-42F8734846CB}" type="parTrans" cxnId="{64F332B2-9C29-4330-BC47-5588C23DA388}">
      <dgm:prSet/>
      <dgm:spPr/>
      <dgm:t>
        <a:bodyPr/>
        <a:lstStyle/>
        <a:p>
          <a:endParaRPr lang="es-ES"/>
        </a:p>
      </dgm:t>
    </dgm:pt>
    <dgm:pt modelId="{8F1EFFED-6FF0-4616-BB42-8E5AAE4ABCD7}" type="sibTrans" cxnId="{64F332B2-9C29-4330-BC47-5588C23DA388}">
      <dgm:prSet/>
      <dgm:spPr/>
      <dgm:t>
        <a:bodyPr/>
        <a:lstStyle/>
        <a:p>
          <a:endParaRPr lang="es-ES"/>
        </a:p>
      </dgm:t>
    </dgm:pt>
    <dgm:pt modelId="{841FBF7B-339E-440A-809C-82BB0AC103F5}">
      <dgm:prSet phldrT="[Texto]"/>
      <dgm:spPr/>
      <dgm:t>
        <a:bodyPr/>
        <a:lstStyle/>
        <a:p>
          <a:r>
            <a:rPr lang="es-ES" b="1" dirty="0">
              <a:latin typeface="Source Sans Pro" panose="020B0503030403020204" pitchFamily="34" charset="0"/>
              <a:ea typeface="Source Sans Pro" panose="020B0503030403020204" pitchFamily="34" charset="0"/>
            </a:rPr>
            <a:t>DO</a:t>
          </a:r>
        </a:p>
      </dgm:t>
    </dgm:pt>
    <dgm:pt modelId="{22F979FF-0B7E-4888-9105-FE1723C0B424}" type="parTrans" cxnId="{9542DBD5-769D-4F44-8ABD-32415CA88F84}">
      <dgm:prSet/>
      <dgm:spPr/>
      <dgm:t>
        <a:bodyPr/>
        <a:lstStyle/>
        <a:p>
          <a:endParaRPr lang="es-ES"/>
        </a:p>
      </dgm:t>
    </dgm:pt>
    <dgm:pt modelId="{93615940-F5AE-401D-AA50-15547E8E06DD}" type="sibTrans" cxnId="{9542DBD5-769D-4F44-8ABD-32415CA88F84}">
      <dgm:prSet/>
      <dgm:spPr/>
      <dgm:t>
        <a:bodyPr/>
        <a:lstStyle/>
        <a:p>
          <a:endParaRPr lang="es-ES"/>
        </a:p>
      </dgm:t>
    </dgm:pt>
    <dgm:pt modelId="{0B6AC4DC-A665-4913-9B3D-6D420B58C54E}">
      <dgm:prSet phldrT="[Texto]"/>
      <dgm:spPr/>
      <dgm:t>
        <a:bodyPr/>
        <a:lstStyle/>
        <a:p>
          <a:r>
            <a:rPr lang="es-ES" b="1" dirty="0">
              <a:latin typeface="Source Sans Pro" panose="020B0503030403020204" pitchFamily="34" charset="0"/>
              <a:ea typeface="Source Sans Pro" panose="020B0503030403020204" pitchFamily="34" charset="0"/>
            </a:rPr>
            <a:t>SAY</a:t>
          </a:r>
        </a:p>
      </dgm:t>
    </dgm:pt>
    <dgm:pt modelId="{516A13DC-1336-41C7-85CD-AE1F2112E2BD}" type="parTrans" cxnId="{1C37FEAC-0BBF-4D32-994A-D09DA09E5AC8}">
      <dgm:prSet/>
      <dgm:spPr/>
      <dgm:t>
        <a:bodyPr/>
        <a:lstStyle/>
        <a:p>
          <a:endParaRPr lang="es-ES"/>
        </a:p>
      </dgm:t>
    </dgm:pt>
    <dgm:pt modelId="{DE05CC4B-875B-490A-9067-D97CEF96BC29}" type="sibTrans" cxnId="{1C37FEAC-0BBF-4D32-994A-D09DA09E5AC8}">
      <dgm:prSet/>
      <dgm:spPr/>
      <dgm:t>
        <a:bodyPr/>
        <a:lstStyle/>
        <a:p>
          <a:endParaRPr lang="es-ES"/>
        </a:p>
      </dgm:t>
    </dgm:pt>
    <dgm:pt modelId="{F4977054-7B1C-42E1-B7E9-8F00AA83B630}" type="pres">
      <dgm:prSet presAssocID="{EE25932E-5826-4349-B45C-B32F8D73C7C5}" presName="compositeShape" presStyleCnt="0">
        <dgm:presLayoutVars>
          <dgm:chMax val="7"/>
          <dgm:dir/>
          <dgm:resizeHandles val="exact"/>
        </dgm:presLayoutVars>
      </dgm:prSet>
      <dgm:spPr/>
    </dgm:pt>
    <dgm:pt modelId="{46B6EB11-E377-4512-84D0-86773930E8DB}" type="pres">
      <dgm:prSet presAssocID="{FA0FB8FD-BAC8-49D8-B74A-112F81C4ABA8}" presName="circ1" presStyleLbl="vennNode1" presStyleIdx="0" presStyleCnt="3"/>
      <dgm:spPr/>
    </dgm:pt>
    <dgm:pt modelId="{BB9A75AA-8E04-460E-BB28-614C16BE9DA2}" type="pres">
      <dgm:prSet presAssocID="{FA0FB8FD-BAC8-49D8-B74A-112F81C4ABA8}" presName="circ1Tx" presStyleLbl="revTx" presStyleIdx="0" presStyleCnt="0">
        <dgm:presLayoutVars>
          <dgm:chMax val="0"/>
          <dgm:chPref val="0"/>
          <dgm:bulletEnabled val="1"/>
        </dgm:presLayoutVars>
      </dgm:prSet>
      <dgm:spPr/>
    </dgm:pt>
    <dgm:pt modelId="{CC529048-03F7-4C2D-A984-97ED71CEC958}" type="pres">
      <dgm:prSet presAssocID="{841FBF7B-339E-440A-809C-82BB0AC103F5}" presName="circ2" presStyleLbl="vennNode1" presStyleIdx="1" presStyleCnt="3"/>
      <dgm:spPr/>
    </dgm:pt>
    <dgm:pt modelId="{014A00CB-DD93-4F03-AF5D-DA2F6E7CB8E4}" type="pres">
      <dgm:prSet presAssocID="{841FBF7B-339E-440A-809C-82BB0AC103F5}" presName="circ2Tx" presStyleLbl="revTx" presStyleIdx="0" presStyleCnt="0">
        <dgm:presLayoutVars>
          <dgm:chMax val="0"/>
          <dgm:chPref val="0"/>
          <dgm:bulletEnabled val="1"/>
        </dgm:presLayoutVars>
      </dgm:prSet>
      <dgm:spPr/>
    </dgm:pt>
    <dgm:pt modelId="{308E606F-9147-4471-9916-01C0B83396DF}" type="pres">
      <dgm:prSet presAssocID="{0B6AC4DC-A665-4913-9B3D-6D420B58C54E}" presName="circ3" presStyleLbl="vennNode1" presStyleIdx="2" presStyleCnt="3"/>
      <dgm:spPr/>
    </dgm:pt>
    <dgm:pt modelId="{D7377CF0-5620-4712-A8C3-40BE6D867F71}" type="pres">
      <dgm:prSet presAssocID="{0B6AC4DC-A665-4913-9B3D-6D420B58C54E}" presName="circ3Tx" presStyleLbl="revTx" presStyleIdx="0" presStyleCnt="0">
        <dgm:presLayoutVars>
          <dgm:chMax val="0"/>
          <dgm:chPref val="0"/>
          <dgm:bulletEnabled val="1"/>
        </dgm:presLayoutVars>
      </dgm:prSet>
      <dgm:spPr/>
    </dgm:pt>
  </dgm:ptLst>
  <dgm:cxnLst>
    <dgm:cxn modelId="{08EACB24-0D65-4982-91FB-6AEA1DB1DF88}" type="presOf" srcId="{FA0FB8FD-BAC8-49D8-B74A-112F81C4ABA8}" destId="{46B6EB11-E377-4512-84D0-86773930E8DB}" srcOrd="0" destOrd="0" presId="urn:microsoft.com/office/officeart/2005/8/layout/venn1"/>
    <dgm:cxn modelId="{DCDFB129-DBCD-467A-B655-DF6021454F52}" type="presOf" srcId="{0B6AC4DC-A665-4913-9B3D-6D420B58C54E}" destId="{D7377CF0-5620-4712-A8C3-40BE6D867F71}" srcOrd="1" destOrd="0" presId="urn:microsoft.com/office/officeart/2005/8/layout/venn1"/>
    <dgm:cxn modelId="{2A3B8F5B-81CB-477C-B952-88436FDFDA2A}" type="presOf" srcId="{841FBF7B-339E-440A-809C-82BB0AC103F5}" destId="{CC529048-03F7-4C2D-A984-97ED71CEC958}" srcOrd="0" destOrd="0" presId="urn:microsoft.com/office/officeart/2005/8/layout/venn1"/>
    <dgm:cxn modelId="{23797459-DD20-4775-B7E3-94C5B0F45B67}" type="presOf" srcId="{FA0FB8FD-BAC8-49D8-B74A-112F81C4ABA8}" destId="{BB9A75AA-8E04-460E-BB28-614C16BE9DA2}" srcOrd="1" destOrd="0" presId="urn:microsoft.com/office/officeart/2005/8/layout/venn1"/>
    <dgm:cxn modelId="{2CC8ECA5-93B7-453A-91C5-0A85A00C3730}" type="presOf" srcId="{EE25932E-5826-4349-B45C-B32F8D73C7C5}" destId="{F4977054-7B1C-42E1-B7E9-8F00AA83B630}" srcOrd="0" destOrd="0" presId="urn:microsoft.com/office/officeart/2005/8/layout/venn1"/>
    <dgm:cxn modelId="{1C37FEAC-0BBF-4D32-994A-D09DA09E5AC8}" srcId="{EE25932E-5826-4349-B45C-B32F8D73C7C5}" destId="{0B6AC4DC-A665-4913-9B3D-6D420B58C54E}" srcOrd="2" destOrd="0" parTransId="{516A13DC-1336-41C7-85CD-AE1F2112E2BD}" sibTransId="{DE05CC4B-875B-490A-9067-D97CEF96BC29}"/>
    <dgm:cxn modelId="{64F332B2-9C29-4330-BC47-5588C23DA388}" srcId="{EE25932E-5826-4349-B45C-B32F8D73C7C5}" destId="{FA0FB8FD-BAC8-49D8-B74A-112F81C4ABA8}" srcOrd="0" destOrd="0" parTransId="{B90B740D-43F1-4850-94B6-42F8734846CB}" sibTransId="{8F1EFFED-6FF0-4616-BB42-8E5AAE4ABCD7}"/>
    <dgm:cxn modelId="{9378B1C6-567A-419A-9327-0CC17DF2D380}" type="presOf" srcId="{0B6AC4DC-A665-4913-9B3D-6D420B58C54E}" destId="{308E606F-9147-4471-9916-01C0B83396DF}" srcOrd="0" destOrd="0" presId="urn:microsoft.com/office/officeart/2005/8/layout/venn1"/>
    <dgm:cxn modelId="{9542DBD5-769D-4F44-8ABD-32415CA88F84}" srcId="{EE25932E-5826-4349-B45C-B32F8D73C7C5}" destId="{841FBF7B-339E-440A-809C-82BB0AC103F5}" srcOrd="1" destOrd="0" parTransId="{22F979FF-0B7E-4888-9105-FE1723C0B424}" sibTransId="{93615940-F5AE-401D-AA50-15547E8E06DD}"/>
    <dgm:cxn modelId="{97C632EE-BC13-4993-823E-CE7D95CC23CC}" type="presOf" srcId="{841FBF7B-339E-440A-809C-82BB0AC103F5}" destId="{014A00CB-DD93-4F03-AF5D-DA2F6E7CB8E4}" srcOrd="1" destOrd="0" presId="urn:microsoft.com/office/officeart/2005/8/layout/venn1"/>
    <dgm:cxn modelId="{316AEF10-CB7A-4F5A-A6B8-891E5220E2D0}" type="presParOf" srcId="{F4977054-7B1C-42E1-B7E9-8F00AA83B630}" destId="{46B6EB11-E377-4512-84D0-86773930E8DB}" srcOrd="0" destOrd="0" presId="urn:microsoft.com/office/officeart/2005/8/layout/venn1"/>
    <dgm:cxn modelId="{FF283B9D-43FC-4F0C-A5D7-A05D04580EB0}" type="presParOf" srcId="{F4977054-7B1C-42E1-B7E9-8F00AA83B630}" destId="{BB9A75AA-8E04-460E-BB28-614C16BE9DA2}" srcOrd="1" destOrd="0" presId="urn:microsoft.com/office/officeart/2005/8/layout/venn1"/>
    <dgm:cxn modelId="{D7039336-4747-4554-901A-C3F6827AB8FC}" type="presParOf" srcId="{F4977054-7B1C-42E1-B7E9-8F00AA83B630}" destId="{CC529048-03F7-4C2D-A984-97ED71CEC958}" srcOrd="2" destOrd="0" presId="urn:microsoft.com/office/officeart/2005/8/layout/venn1"/>
    <dgm:cxn modelId="{F749B95C-6920-4EC4-A86F-599EE83C5488}" type="presParOf" srcId="{F4977054-7B1C-42E1-B7E9-8F00AA83B630}" destId="{014A00CB-DD93-4F03-AF5D-DA2F6E7CB8E4}" srcOrd="3" destOrd="0" presId="urn:microsoft.com/office/officeart/2005/8/layout/venn1"/>
    <dgm:cxn modelId="{8531EBF3-E926-4163-AA3A-DA2B1DF32BB5}" type="presParOf" srcId="{F4977054-7B1C-42E1-B7E9-8F00AA83B630}" destId="{308E606F-9147-4471-9916-01C0B83396DF}" srcOrd="4" destOrd="0" presId="urn:microsoft.com/office/officeart/2005/8/layout/venn1"/>
    <dgm:cxn modelId="{B6F95ADA-E469-4C4C-9485-1C716BD734EA}" type="presParOf" srcId="{F4977054-7B1C-42E1-B7E9-8F00AA83B630}" destId="{D7377CF0-5620-4712-A8C3-40BE6D867F7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80BC4A-2783-4277-87F8-4597A305728B}"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3DFD18F6-8C33-4B0C-80D2-9FAAF3B86815}">
      <dgm:prSet phldrT="[Texto]"/>
      <dgm:spPr/>
      <dgm:t>
        <a:bodyPr/>
        <a:lstStyle/>
        <a:p>
          <a:r>
            <a:rPr lang="es-ES" dirty="0">
              <a:latin typeface="Source Sans Pro" panose="020B0503030403020204" pitchFamily="34" charset="0"/>
              <a:ea typeface="Source Sans Pro" panose="020B0503030403020204" pitchFamily="34" charset="0"/>
            </a:rPr>
            <a:t>LANGUAGE</a:t>
          </a:r>
        </a:p>
      </dgm:t>
    </dgm:pt>
    <dgm:pt modelId="{13B44207-E953-4A22-A897-F3E72D3E0AC6}" type="parTrans" cxnId="{50E70113-7193-44B0-9CB2-04A723D1EF10}">
      <dgm:prSet/>
      <dgm:spPr/>
      <dgm:t>
        <a:bodyPr/>
        <a:lstStyle/>
        <a:p>
          <a:endParaRPr lang="es-ES">
            <a:latin typeface="Source Sans Pro" panose="020B0503030403020204" pitchFamily="34" charset="0"/>
            <a:ea typeface="Source Sans Pro" panose="020B0503030403020204" pitchFamily="34" charset="0"/>
          </a:endParaRPr>
        </a:p>
      </dgm:t>
    </dgm:pt>
    <dgm:pt modelId="{FB30D30A-A0DD-49F3-98D7-3A2B902396D6}" type="sibTrans" cxnId="{50E70113-7193-44B0-9CB2-04A723D1EF10}">
      <dgm:prSet/>
      <dgm:spPr/>
      <dgm:t>
        <a:bodyPr/>
        <a:lstStyle/>
        <a:p>
          <a:endParaRPr lang="es-ES">
            <a:latin typeface="Source Sans Pro" panose="020B0503030403020204" pitchFamily="34" charset="0"/>
            <a:ea typeface="Source Sans Pro" panose="020B0503030403020204" pitchFamily="34" charset="0"/>
          </a:endParaRPr>
        </a:p>
      </dgm:t>
    </dgm:pt>
    <dgm:pt modelId="{5707BD36-E462-4F55-BAEB-6C487F2E237A}">
      <dgm:prSet phldrT="[Texto]"/>
      <dgm:spPr/>
      <dgm:t>
        <a:bodyPr/>
        <a:lstStyle/>
        <a:p>
          <a:r>
            <a:rPr lang="en-GB" dirty="0">
              <a:latin typeface="Source Sans Pro" panose="020B0503030403020204" pitchFamily="34" charset="0"/>
              <a:ea typeface="Source Sans Pro" panose="020B0503030403020204" pitchFamily="34" charset="0"/>
            </a:rPr>
            <a:t>Gratitude, recognition, statement… (operational)</a:t>
          </a:r>
          <a:endParaRPr lang="es-ES" dirty="0">
            <a:latin typeface="Source Sans Pro" panose="020B0503030403020204" pitchFamily="34" charset="0"/>
            <a:ea typeface="Source Sans Pro" panose="020B0503030403020204" pitchFamily="34" charset="0"/>
          </a:endParaRPr>
        </a:p>
      </dgm:t>
    </dgm:pt>
    <dgm:pt modelId="{C8FC8335-2520-4352-AC46-7497670FB827}" type="parTrans" cxnId="{163D55A0-D99B-43DE-A58D-3B938ED846F1}">
      <dgm:prSet/>
      <dgm:spPr/>
      <dgm:t>
        <a:bodyPr/>
        <a:lstStyle/>
        <a:p>
          <a:endParaRPr lang="es-ES">
            <a:latin typeface="Source Sans Pro" panose="020B0503030403020204" pitchFamily="34" charset="0"/>
            <a:ea typeface="Source Sans Pro" panose="020B0503030403020204" pitchFamily="34" charset="0"/>
          </a:endParaRPr>
        </a:p>
      </dgm:t>
    </dgm:pt>
    <dgm:pt modelId="{4BCCFF4C-2884-410F-BBA5-552CF096D1B6}" type="sibTrans" cxnId="{163D55A0-D99B-43DE-A58D-3B938ED846F1}">
      <dgm:prSet/>
      <dgm:spPr/>
      <dgm:t>
        <a:bodyPr/>
        <a:lstStyle/>
        <a:p>
          <a:endParaRPr lang="es-ES">
            <a:latin typeface="Source Sans Pro" panose="020B0503030403020204" pitchFamily="34" charset="0"/>
            <a:ea typeface="Source Sans Pro" panose="020B0503030403020204" pitchFamily="34" charset="0"/>
          </a:endParaRPr>
        </a:p>
      </dgm:t>
    </dgm:pt>
    <dgm:pt modelId="{0134DD69-2D28-4709-A37D-EF2832F123F1}">
      <dgm:prSet phldrT="[Texto]"/>
      <dgm:spPr/>
      <dgm:t>
        <a:bodyPr/>
        <a:lstStyle/>
        <a:p>
          <a:r>
            <a:rPr lang="en-GB" dirty="0">
              <a:latin typeface="Source Sans Pro" panose="020B0503030403020204" pitchFamily="34" charset="0"/>
              <a:ea typeface="Source Sans Pro" panose="020B0503030403020204" pitchFamily="34" charset="0"/>
            </a:rPr>
            <a:t>Criticism, complaint, judgment (non-operational)</a:t>
          </a:r>
          <a:endParaRPr lang="es-ES" dirty="0">
            <a:latin typeface="Source Sans Pro" panose="020B0503030403020204" pitchFamily="34" charset="0"/>
            <a:ea typeface="Source Sans Pro" panose="020B0503030403020204" pitchFamily="34" charset="0"/>
          </a:endParaRPr>
        </a:p>
      </dgm:t>
    </dgm:pt>
    <dgm:pt modelId="{652E805B-D620-4D11-A8F6-0D9B2849CC30}" type="parTrans" cxnId="{AEBA87D1-0741-4A38-832C-59A5BC2AB2BC}">
      <dgm:prSet/>
      <dgm:spPr/>
      <dgm:t>
        <a:bodyPr/>
        <a:lstStyle/>
        <a:p>
          <a:endParaRPr lang="es-ES">
            <a:latin typeface="Source Sans Pro" panose="020B0503030403020204" pitchFamily="34" charset="0"/>
            <a:ea typeface="Source Sans Pro" panose="020B0503030403020204" pitchFamily="34" charset="0"/>
          </a:endParaRPr>
        </a:p>
      </dgm:t>
    </dgm:pt>
    <dgm:pt modelId="{FD1FCD33-9EC4-49A8-8AA1-0A7F2251D72D}" type="sibTrans" cxnId="{AEBA87D1-0741-4A38-832C-59A5BC2AB2BC}">
      <dgm:prSet/>
      <dgm:spPr/>
      <dgm:t>
        <a:bodyPr/>
        <a:lstStyle/>
        <a:p>
          <a:endParaRPr lang="es-ES">
            <a:latin typeface="Source Sans Pro" panose="020B0503030403020204" pitchFamily="34" charset="0"/>
            <a:ea typeface="Source Sans Pro" panose="020B0503030403020204" pitchFamily="34" charset="0"/>
          </a:endParaRPr>
        </a:p>
      </dgm:t>
    </dgm:pt>
    <dgm:pt modelId="{5F46B331-9DC7-4782-81BA-21F0BEB9B79B}">
      <dgm:prSet phldrT="[Texto]"/>
      <dgm:spPr/>
      <dgm:t>
        <a:bodyPr/>
        <a:lstStyle/>
        <a:p>
          <a:r>
            <a:rPr lang="es-ES" dirty="0">
              <a:latin typeface="Source Sans Pro" panose="020B0503030403020204" pitchFamily="34" charset="0"/>
              <a:ea typeface="Source Sans Pro" panose="020B0503030403020204" pitchFamily="34" charset="0"/>
            </a:rPr>
            <a:t>PHISONOMY</a:t>
          </a:r>
        </a:p>
      </dgm:t>
    </dgm:pt>
    <dgm:pt modelId="{15A03217-E0FA-43DB-ADAB-6111B2BED5E1}" type="parTrans" cxnId="{6F4E11DB-090C-47A6-823F-3F2B8A966952}">
      <dgm:prSet/>
      <dgm:spPr/>
      <dgm:t>
        <a:bodyPr/>
        <a:lstStyle/>
        <a:p>
          <a:endParaRPr lang="es-ES">
            <a:latin typeface="Source Sans Pro" panose="020B0503030403020204" pitchFamily="34" charset="0"/>
            <a:ea typeface="Source Sans Pro" panose="020B0503030403020204" pitchFamily="34" charset="0"/>
          </a:endParaRPr>
        </a:p>
      </dgm:t>
    </dgm:pt>
    <dgm:pt modelId="{B7FA1C62-A8CF-44AD-BFCD-59ED18379292}" type="sibTrans" cxnId="{6F4E11DB-090C-47A6-823F-3F2B8A966952}">
      <dgm:prSet/>
      <dgm:spPr/>
      <dgm:t>
        <a:bodyPr/>
        <a:lstStyle/>
        <a:p>
          <a:endParaRPr lang="es-ES">
            <a:latin typeface="Source Sans Pro" panose="020B0503030403020204" pitchFamily="34" charset="0"/>
            <a:ea typeface="Source Sans Pro" panose="020B0503030403020204" pitchFamily="34" charset="0"/>
          </a:endParaRPr>
        </a:p>
      </dgm:t>
    </dgm:pt>
    <dgm:pt modelId="{D4C3180F-3C9C-408D-A94F-037C3A631001}">
      <dgm:prSet phldrT="[Texto]"/>
      <dgm:spPr/>
      <dgm:t>
        <a:bodyPr/>
        <a:lstStyle/>
        <a:p>
          <a:r>
            <a:rPr lang="es-ES" dirty="0" err="1">
              <a:latin typeface="Source Sans Pro" panose="020B0503030403020204" pitchFamily="34" charset="0"/>
              <a:ea typeface="Source Sans Pro" panose="020B0503030403020204" pitchFamily="34" charset="0"/>
            </a:rPr>
            <a:t>Corporeality</a:t>
          </a:r>
          <a:r>
            <a:rPr lang="es-ES" dirty="0">
              <a:latin typeface="Source Sans Pro" panose="020B0503030403020204" pitchFamily="34" charset="0"/>
              <a:ea typeface="Source Sans Pro" panose="020B0503030403020204" pitchFamily="34" charset="0"/>
            </a:rPr>
            <a:t>, non-verbal </a:t>
          </a:r>
          <a:r>
            <a:rPr lang="es-ES" dirty="0" err="1">
              <a:latin typeface="Source Sans Pro" panose="020B0503030403020204" pitchFamily="34" charset="0"/>
              <a:ea typeface="Source Sans Pro" panose="020B0503030403020204" pitchFamily="34" charset="0"/>
            </a:rPr>
            <a:t>communication</a:t>
          </a:r>
          <a:r>
            <a:rPr lang="es-ES" dirty="0">
              <a:latin typeface="Source Sans Pro" panose="020B0503030403020204" pitchFamily="34" charset="0"/>
              <a:ea typeface="Source Sans Pro" panose="020B0503030403020204" pitchFamily="34" charset="0"/>
            </a:rPr>
            <a:t>.</a:t>
          </a:r>
        </a:p>
      </dgm:t>
    </dgm:pt>
    <dgm:pt modelId="{9DEE58FB-FC30-464E-B4BA-5D98484F1517}" type="parTrans" cxnId="{F53832BC-4746-4DBF-B8BB-79429115412B}">
      <dgm:prSet/>
      <dgm:spPr/>
      <dgm:t>
        <a:bodyPr/>
        <a:lstStyle/>
        <a:p>
          <a:endParaRPr lang="es-ES">
            <a:latin typeface="Source Sans Pro" panose="020B0503030403020204" pitchFamily="34" charset="0"/>
            <a:ea typeface="Source Sans Pro" panose="020B0503030403020204" pitchFamily="34" charset="0"/>
          </a:endParaRPr>
        </a:p>
      </dgm:t>
    </dgm:pt>
    <dgm:pt modelId="{ECAB6C09-9C12-43D3-A5FD-4C32DC1C056E}" type="sibTrans" cxnId="{F53832BC-4746-4DBF-B8BB-79429115412B}">
      <dgm:prSet/>
      <dgm:spPr/>
      <dgm:t>
        <a:bodyPr/>
        <a:lstStyle/>
        <a:p>
          <a:endParaRPr lang="es-ES">
            <a:latin typeface="Source Sans Pro" panose="020B0503030403020204" pitchFamily="34" charset="0"/>
            <a:ea typeface="Source Sans Pro" panose="020B0503030403020204" pitchFamily="34" charset="0"/>
          </a:endParaRPr>
        </a:p>
      </dgm:t>
    </dgm:pt>
    <dgm:pt modelId="{2A3C83F3-A532-4B72-9CFD-EBDA518A601B}">
      <dgm:prSet phldrT="[Texto]"/>
      <dgm:spPr/>
      <dgm:t>
        <a:bodyPr/>
        <a:lstStyle/>
        <a:p>
          <a:r>
            <a:rPr lang="es-ES" dirty="0" err="1">
              <a:latin typeface="Source Sans Pro" panose="020B0503030403020204" pitchFamily="34" charset="0"/>
              <a:ea typeface="Source Sans Pro" panose="020B0503030403020204" pitchFamily="34" charset="0"/>
            </a:rPr>
            <a:t>Smile</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confidence</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rapport</a:t>
          </a:r>
          <a:r>
            <a:rPr lang="es-ES" dirty="0">
              <a:latin typeface="Source Sans Pro" panose="020B0503030403020204" pitchFamily="34" charset="0"/>
              <a:ea typeface="Source Sans Pro" panose="020B0503030403020204" pitchFamily="34" charset="0"/>
            </a:rPr>
            <a:t>…</a:t>
          </a:r>
        </a:p>
      </dgm:t>
    </dgm:pt>
    <dgm:pt modelId="{3CA4248B-65A1-49C8-AF44-D59919FA690C}" type="parTrans" cxnId="{2DB3C799-61A3-48F1-B1C7-72E557AC0551}">
      <dgm:prSet/>
      <dgm:spPr/>
      <dgm:t>
        <a:bodyPr/>
        <a:lstStyle/>
        <a:p>
          <a:endParaRPr lang="es-ES">
            <a:latin typeface="Source Sans Pro" panose="020B0503030403020204" pitchFamily="34" charset="0"/>
            <a:ea typeface="Source Sans Pro" panose="020B0503030403020204" pitchFamily="34" charset="0"/>
          </a:endParaRPr>
        </a:p>
      </dgm:t>
    </dgm:pt>
    <dgm:pt modelId="{D6121034-EA9A-47C0-92ED-06462B5C49A0}" type="sibTrans" cxnId="{2DB3C799-61A3-48F1-B1C7-72E557AC0551}">
      <dgm:prSet/>
      <dgm:spPr/>
      <dgm:t>
        <a:bodyPr/>
        <a:lstStyle/>
        <a:p>
          <a:endParaRPr lang="es-ES">
            <a:latin typeface="Source Sans Pro" panose="020B0503030403020204" pitchFamily="34" charset="0"/>
            <a:ea typeface="Source Sans Pro" panose="020B0503030403020204" pitchFamily="34" charset="0"/>
          </a:endParaRPr>
        </a:p>
      </dgm:t>
    </dgm:pt>
    <dgm:pt modelId="{FBEE97D8-317C-4368-A932-0D4D8E4ED979}">
      <dgm:prSet phldrT="[Texto]"/>
      <dgm:spPr/>
      <dgm:t>
        <a:bodyPr/>
        <a:lstStyle/>
        <a:p>
          <a:r>
            <a:rPr lang="es-ES" dirty="0">
              <a:latin typeface="Source Sans Pro" panose="020B0503030403020204" pitchFamily="34" charset="0"/>
              <a:ea typeface="Source Sans Pro" panose="020B0503030403020204" pitchFamily="34" charset="0"/>
            </a:rPr>
            <a:t>FOCUS</a:t>
          </a:r>
        </a:p>
      </dgm:t>
    </dgm:pt>
    <dgm:pt modelId="{61FE9B22-A019-45C4-9D85-D58800979045}" type="parTrans" cxnId="{6E88AF0B-2205-4C23-870B-177901176C89}">
      <dgm:prSet/>
      <dgm:spPr/>
      <dgm:t>
        <a:bodyPr/>
        <a:lstStyle/>
        <a:p>
          <a:endParaRPr lang="es-ES">
            <a:latin typeface="Source Sans Pro" panose="020B0503030403020204" pitchFamily="34" charset="0"/>
            <a:ea typeface="Source Sans Pro" panose="020B0503030403020204" pitchFamily="34" charset="0"/>
          </a:endParaRPr>
        </a:p>
      </dgm:t>
    </dgm:pt>
    <dgm:pt modelId="{34A00975-E59B-4E60-A524-5018C50759EC}" type="sibTrans" cxnId="{6E88AF0B-2205-4C23-870B-177901176C89}">
      <dgm:prSet/>
      <dgm:spPr/>
      <dgm:t>
        <a:bodyPr/>
        <a:lstStyle/>
        <a:p>
          <a:endParaRPr lang="es-ES">
            <a:latin typeface="Source Sans Pro" panose="020B0503030403020204" pitchFamily="34" charset="0"/>
            <a:ea typeface="Source Sans Pro" panose="020B0503030403020204" pitchFamily="34" charset="0"/>
          </a:endParaRPr>
        </a:p>
      </dgm:t>
    </dgm:pt>
    <dgm:pt modelId="{94E63053-938B-4BB4-808A-F2AD34D4E46E}">
      <dgm:prSet phldrT="[Texto]"/>
      <dgm:spPr/>
      <dgm:t>
        <a:bodyPr/>
        <a:lstStyle/>
        <a:p>
          <a:r>
            <a:rPr lang="es-ES" dirty="0" err="1">
              <a:latin typeface="Source Sans Pro" panose="020B0503030403020204" pitchFamily="34" charset="0"/>
              <a:ea typeface="Source Sans Pro" panose="020B0503030403020204" pitchFamily="34" charset="0"/>
            </a:rPr>
            <a:t>Goals</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mission</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vision</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values</a:t>
          </a:r>
          <a:r>
            <a:rPr lang="es-ES" dirty="0">
              <a:latin typeface="Source Sans Pro" panose="020B0503030403020204" pitchFamily="34" charset="0"/>
              <a:ea typeface="Source Sans Pro" panose="020B0503030403020204" pitchFamily="34" charset="0"/>
            </a:rPr>
            <a:t> and </a:t>
          </a:r>
          <a:r>
            <a:rPr lang="es-ES" dirty="0" err="1">
              <a:latin typeface="Source Sans Pro" panose="020B0503030403020204" pitchFamily="34" charset="0"/>
              <a:ea typeface="Source Sans Pro" panose="020B0503030403020204" pitchFamily="34" charset="0"/>
            </a:rPr>
            <a:t>company</a:t>
          </a:r>
          <a:r>
            <a:rPr lang="es-ES" dirty="0">
              <a:latin typeface="Source Sans Pro" panose="020B0503030403020204" pitchFamily="34" charset="0"/>
              <a:ea typeface="Source Sans Pro" panose="020B0503030403020204" pitchFamily="34" charset="0"/>
            </a:rPr>
            <a:t> culture.</a:t>
          </a:r>
        </a:p>
      </dgm:t>
    </dgm:pt>
    <dgm:pt modelId="{293FC75E-670D-4252-84B5-26273C020C36}" type="parTrans" cxnId="{2D59805B-C6A5-4DD0-8AE3-7F978112A225}">
      <dgm:prSet/>
      <dgm:spPr/>
      <dgm:t>
        <a:bodyPr/>
        <a:lstStyle/>
        <a:p>
          <a:endParaRPr lang="es-ES">
            <a:latin typeface="Source Sans Pro" panose="020B0503030403020204" pitchFamily="34" charset="0"/>
            <a:ea typeface="Source Sans Pro" panose="020B0503030403020204" pitchFamily="34" charset="0"/>
          </a:endParaRPr>
        </a:p>
      </dgm:t>
    </dgm:pt>
    <dgm:pt modelId="{7806E30E-723F-4BCD-9F16-3D0FBDD3405D}" type="sibTrans" cxnId="{2D59805B-C6A5-4DD0-8AE3-7F978112A225}">
      <dgm:prSet/>
      <dgm:spPr/>
      <dgm:t>
        <a:bodyPr/>
        <a:lstStyle/>
        <a:p>
          <a:endParaRPr lang="es-ES">
            <a:latin typeface="Source Sans Pro" panose="020B0503030403020204" pitchFamily="34" charset="0"/>
            <a:ea typeface="Source Sans Pro" panose="020B0503030403020204" pitchFamily="34" charset="0"/>
          </a:endParaRPr>
        </a:p>
      </dgm:t>
    </dgm:pt>
    <dgm:pt modelId="{D8E852AB-1506-4998-B15C-61A8686EE2D5}">
      <dgm:prSet phldrT="[Texto]"/>
      <dgm:spPr/>
      <dgm:t>
        <a:bodyPr/>
        <a:lstStyle/>
        <a:p>
          <a:r>
            <a:rPr lang="es-ES" dirty="0" err="1">
              <a:latin typeface="Source Sans Pro" panose="020B0503030403020204" pitchFamily="34" charset="0"/>
              <a:ea typeface="Source Sans Pro" panose="020B0503030403020204" pitchFamily="34" charset="0"/>
            </a:rPr>
            <a:t>Rentability</a:t>
          </a:r>
          <a:r>
            <a:rPr lang="es-ES" dirty="0">
              <a:latin typeface="Source Sans Pro" panose="020B0503030403020204" pitchFamily="34" charset="0"/>
              <a:ea typeface="Source Sans Pro" panose="020B0503030403020204" pitchFamily="34" charset="0"/>
            </a:rPr>
            <a:t>. People and </a:t>
          </a:r>
          <a:r>
            <a:rPr lang="es-ES" dirty="0" err="1">
              <a:latin typeface="Source Sans Pro" panose="020B0503030403020204" pitchFamily="34" charset="0"/>
              <a:ea typeface="Source Sans Pro" panose="020B0503030403020204" pitchFamily="34" charset="0"/>
            </a:rPr>
            <a:t>result</a:t>
          </a:r>
          <a:r>
            <a:rPr lang="es-ES" dirty="0">
              <a:latin typeface="Source Sans Pro" panose="020B0503030403020204" pitchFamily="34" charset="0"/>
              <a:ea typeface="Source Sans Pro" panose="020B0503030403020204" pitchFamily="34" charset="0"/>
            </a:rPr>
            <a:t> </a:t>
          </a:r>
          <a:r>
            <a:rPr lang="es-ES" dirty="0" err="1">
              <a:latin typeface="Source Sans Pro" panose="020B0503030403020204" pitchFamily="34" charset="0"/>
              <a:ea typeface="Source Sans Pro" panose="020B0503030403020204" pitchFamily="34" charset="0"/>
            </a:rPr>
            <a:t>orientation</a:t>
          </a:r>
          <a:r>
            <a:rPr lang="es-ES" dirty="0">
              <a:latin typeface="Source Sans Pro" panose="020B0503030403020204" pitchFamily="34" charset="0"/>
              <a:ea typeface="Source Sans Pro" panose="020B0503030403020204" pitchFamily="34" charset="0"/>
            </a:rPr>
            <a:t>.</a:t>
          </a:r>
        </a:p>
      </dgm:t>
    </dgm:pt>
    <dgm:pt modelId="{D524EEA0-4621-42EC-A5C5-187E7E441F0B}" type="parTrans" cxnId="{BD58D9B5-E387-42F7-A3BA-101EEEE0ED30}">
      <dgm:prSet/>
      <dgm:spPr/>
      <dgm:t>
        <a:bodyPr/>
        <a:lstStyle/>
        <a:p>
          <a:endParaRPr lang="es-ES">
            <a:latin typeface="Source Sans Pro" panose="020B0503030403020204" pitchFamily="34" charset="0"/>
            <a:ea typeface="Source Sans Pro" panose="020B0503030403020204" pitchFamily="34" charset="0"/>
          </a:endParaRPr>
        </a:p>
      </dgm:t>
    </dgm:pt>
    <dgm:pt modelId="{7B454958-C4A1-4306-AA36-E341948C1D53}" type="sibTrans" cxnId="{BD58D9B5-E387-42F7-A3BA-101EEEE0ED30}">
      <dgm:prSet/>
      <dgm:spPr/>
      <dgm:t>
        <a:bodyPr/>
        <a:lstStyle/>
        <a:p>
          <a:endParaRPr lang="es-ES">
            <a:latin typeface="Source Sans Pro" panose="020B0503030403020204" pitchFamily="34" charset="0"/>
            <a:ea typeface="Source Sans Pro" panose="020B0503030403020204" pitchFamily="34" charset="0"/>
          </a:endParaRPr>
        </a:p>
      </dgm:t>
    </dgm:pt>
    <dgm:pt modelId="{82B380C3-B82A-4C4C-969F-E54192076225}" type="pres">
      <dgm:prSet presAssocID="{6D80BC4A-2783-4277-87F8-4597A305728B}" presName="Name0" presStyleCnt="0">
        <dgm:presLayoutVars>
          <dgm:dir/>
          <dgm:animLvl val="lvl"/>
          <dgm:resizeHandles val="exact"/>
        </dgm:presLayoutVars>
      </dgm:prSet>
      <dgm:spPr/>
    </dgm:pt>
    <dgm:pt modelId="{A82071C7-DDF8-4834-82EE-6204BE525F69}" type="pres">
      <dgm:prSet presAssocID="{3DFD18F6-8C33-4B0C-80D2-9FAAF3B86815}" presName="linNode" presStyleCnt="0"/>
      <dgm:spPr/>
    </dgm:pt>
    <dgm:pt modelId="{D64AABB7-1F71-47E4-A580-D72F3DBC3574}" type="pres">
      <dgm:prSet presAssocID="{3DFD18F6-8C33-4B0C-80D2-9FAAF3B86815}" presName="parentText" presStyleLbl="node1" presStyleIdx="0" presStyleCnt="3">
        <dgm:presLayoutVars>
          <dgm:chMax val="1"/>
          <dgm:bulletEnabled val="1"/>
        </dgm:presLayoutVars>
      </dgm:prSet>
      <dgm:spPr/>
    </dgm:pt>
    <dgm:pt modelId="{C348B13C-5850-4F95-B702-86E60DBEE8C6}" type="pres">
      <dgm:prSet presAssocID="{3DFD18F6-8C33-4B0C-80D2-9FAAF3B86815}" presName="descendantText" presStyleLbl="alignAccFollowNode1" presStyleIdx="0" presStyleCnt="3">
        <dgm:presLayoutVars>
          <dgm:bulletEnabled val="1"/>
        </dgm:presLayoutVars>
      </dgm:prSet>
      <dgm:spPr/>
    </dgm:pt>
    <dgm:pt modelId="{C182E2FD-D949-4753-8EAD-B2C00AFB7C47}" type="pres">
      <dgm:prSet presAssocID="{FB30D30A-A0DD-49F3-98D7-3A2B902396D6}" presName="sp" presStyleCnt="0"/>
      <dgm:spPr/>
    </dgm:pt>
    <dgm:pt modelId="{473341E9-D555-4D2B-993E-01F56750B0A5}" type="pres">
      <dgm:prSet presAssocID="{5F46B331-9DC7-4782-81BA-21F0BEB9B79B}" presName="linNode" presStyleCnt="0"/>
      <dgm:spPr/>
    </dgm:pt>
    <dgm:pt modelId="{2C9757F1-E25F-492E-9557-0F932B446C72}" type="pres">
      <dgm:prSet presAssocID="{5F46B331-9DC7-4782-81BA-21F0BEB9B79B}" presName="parentText" presStyleLbl="node1" presStyleIdx="1" presStyleCnt="3">
        <dgm:presLayoutVars>
          <dgm:chMax val="1"/>
          <dgm:bulletEnabled val="1"/>
        </dgm:presLayoutVars>
      </dgm:prSet>
      <dgm:spPr/>
    </dgm:pt>
    <dgm:pt modelId="{8F8CB2C5-F8D9-4F81-9074-05FC18CC6DF0}" type="pres">
      <dgm:prSet presAssocID="{5F46B331-9DC7-4782-81BA-21F0BEB9B79B}" presName="descendantText" presStyleLbl="alignAccFollowNode1" presStyleIdx="1" presStyleCnt="3">
        <dgm:presLayoutVars>
          <dgm:bulletEnabled val="1"/>
        </dgm:presLayoutVars>
      </dgm:prSet>
      <dgm:spPr/>
    </dgm:pt>
    <dgm:pt modelId="{1E4D0043-587D-44F7-A221-203AA95797C8}" type="pres">
      <dgm:prSet presAssocID="{B7FA1C62-A8CF-44AD-BFCD-59ED18379292}" presName="sp" presStyleCnt="0"/>
      <dgm:spPr/>
    </dgm:pt>
    <dgm:pt modelId="{32B0BFDE-CE1C-404E-B42C-E675E2701BE0}" type="pres">
      <dgm:prSet presAssocID="{FBEE97D8-317C-4368-A932-0D4D8E4ED979}" presName="linNode" presStyleCnt="0"/>
      <dgm:spPr/>
    </dgm:pt>
    <dgm:pt modelId="{9E0DA195-88A1-4B56-A52A-026476BE7C32}" type="pres">
      <dgm:prSet presAssocID="{FBEE97D8-317C-4368-A932-0D4D8E4ED979}" presName="parentText" presStyleLbl="node1" presStyleIdx="2" presStyleCnt="3">
        <dgm:presLayoutVars>
          <dgm:chMax val="1"/>
          <dgm:bulletEnabled val="1"/>
        </dgm:presLayoutVars>
      </dgm:prSet>
      <dgm:spPr/>
    </dgm:pt>
    <dgm:pt modelId="{176A34D9-BEC3-41BA-94FC-AE56D2664C4C}" type="pres">
      <dgm:prSet presAssocID="{FBEE97D8-317C-4368-A932-0D4D8E4ED979}" presName="descendantText" presStyleLbl="alignAccFollowNode1" presStyleIdx="2" presStyleCnt="3">
        <dgm:presLayoutVars>
          <dgm:bulletEnabled val="1"/>
        </dgm:presLayoutVars>
      </dgm:prSet>
      <dgm:spPr/>
    </dgm:pt>
  </dgm:ptLst>
  <dgm:cxnLst>
    <dgm:cxn modelId="{6E88AF0B-2205-4C23-870B-177901176C89}" srcId="{6D80BC4A-2783-4277-87F8-4597A305728B}" destId="{FBEE97D8-317C-4368-A932-0D4D8E4ED979}" srcOrd="2" destOrd="0" parTransId="{61FE9B22-A019-45C4-9D85-D58800979045}" sibTransId="{34A00975-E59B-4E60-A524-5018C50759EC}"/>
    <dgm:cxn modelId="{50E70113-7193-44B0-9CB2-04A723D1EF10}" srcId="{6D80BC4A-2783-4277-87F8-4597A305728B}" destId="{3DFD18F6-8C33-4B0C-80D2-9FAAF3B86815}" srcOrd="0" destOrd="0" parTransId="{13B44207-E953-4A22-A897-F3E72D3E0AC6}" sibTransId="{FB30D30A-A0DD-49F3-98D7-3A2B902396D6}"/>
    <dgm:cxn modelId="{3D89CD2E-FF6F-474E-BA95-736F06710865}" type="presOf" srcId="{3DFD18F6-8C33-4B0C-80D2-9FAAF3B86815}" destId="{D64AABB7-1F71-47E4-A580-D72F3DBC3574}" srcOrd="0" destOrd="0" presId="urn:microsoft.com/office/officeart/2005/8/layout/vList5"/>
    <dgm:cxn modelId="{F241923A-3D40-458C-9C15-27A0D5CBD660}" type="presOf" srcId="{94E63053-938B-4BB4-808A-F2AD34D4E46E}" destId="{176A34D9-BEC3-41BA-94FC-AE56D2664C4C}" srcOrd="0" destOrd="0" presId="urn:microsoft.com/office/officeart/2005/8/layout/vList5"/>
    <dgm:cxn modelId="{2D59805B-C6A5-4DD0-8AE3-7F978112A225}" srcId="{FBEE97D8-317C-4368-A932-0D4D8E4ED979}" destId="{94E63053-938B-4BB4-808A-F2AD34D4E46E}" srcOrd="0" destOrd="0" parTransId="{293FC75E-670D-4252-84B5-26273C020C36}" sibTransId="{7806E30E-723F-4BCD-9F16-3D0FBDD3405D}"/>
    <dgm:cxn modelId="{357D8A6E-0379-4444-8418-0739A2455BD0}" type="presOf" srcId="{5707BD36-E462-4F55-BAEB-6C487F2E237A}" destId="{C348B13C-5850-4F95-B702-86E60DBEE8C6}" srcOrd="0" destOrd="0" presId="urn:microsoft.com/office/officeart/2005/8/layout/vList5"/>
    <dgm:cxn modelId="{FFF84673-53A5-4336-8655-4AE71B64619E}" type="presOf" srcId="{FBEE97D8-317C-4368-A932-0D4D8E4ED979}" destId="{9E0DA195-88A1-4B56-A52A-026476BE7C32}" srcOrd="0" destOrd="0" presId="urn:microsoft.com/office/officeart/2005/8/layout/vList5"/>
    <dgm:cxn modelId="{DD75E373-0FAE-45BC-A980-E8BB74161E5E}" type="presOf" srcId="{D4C3180F-3C9C-408D-A94F-037C3A631001}" destId="{8F8CB2C5-F8D9-4F81-9074-05FC18CC6DF0}" srcOrd="0" destOrd="0" presId="urn:microsoft.com/office/officeart/2005/8/layout/vList5"/>
    <dgm:cxn modelId="{C1E45A8F-3C37-4D1F-918B-1B09BDF39E4D}" type="presOf" srcId="{5F46B331-9DC7-4782-81BA-21F0BEB9B79B}" destId="{2C9757F1-E25F-492E-9557-0F932B446C72}" srcOrd="0" destOrd="0" presId="urn:microsoft.com/office/officeart/2005/8/layout/vList5"/>
    <dgm:cxn modelId="{2DB3C799-61A3-48F1-B1C7-72E557AC0551}" srcId="{5F46B331-9DC7-4782-81BA-21F0BEB9B79B}" destId="{2A3C83F3-A532-4B72-9CFD-EBDA518A601B}" srcOrd="1" destOrd="0" parTransId="{3CA4248B-65A1-49C8-AF44-D59919FA690C}" sibTransId="{D6121034-EA9A-47C0-92ED-06462B5C49A0}"/>
    <dgm:cxn modelId="{163D55A0-D99B-43DE-A58D-3B938ED846F1}" srcId="{3DFD18F6-8C33-4B0C-80D2-9FAAF3B86815}" destId="{5707BD36-E462-4F55-BAEB-6C487F2E237A}" srcOrd="0" destOrd="0" parTransId="{C8FC8335-2520-4352-AC46-7497670FB827}" sibTransId="{4BCCFF4C-2884-410F-BBA5-552CF096D1B6}"/>
    <dgm:cxn modelId="{32BEB8B0-B8C4-47B4-BA54-C34F4EE5F360}" type="presOf" srcId="{D8E852AB-1506-4998-B15C-61A8686EE2D5}" destId="{176A34D9-BEC3-41BA-94FC-AE56D2664C4C}" srcOrd="0" destOrd="1" presId="urn:microsoft.com/office/officeart/2005/8/layout/vList5"/>
    <dgm:cxn modelId="{BD58D9B5-E387-42F7-A3BA-101EEEE0ED30}" srcId="{FBEE97D8-317C-4368-A932-0D4D8E4ED979}" destId="{D8E852AB-1506-4998-B15C-61A8686EE2D5}" srcOrd="1" destOrd="0" parTransId="{D524EEA0-4621-42EC-A5C5-187E7E441F0B}" sibTransId="{7B454958-C4A1-4306-AA36-E341948C1D53}"/>
    <dgm:cxn modelId="{F53832BC-4746-4DBF-B8BB-79429115412B}" srcId="{5F46B331-9DC7-4782-81BA-21F0BEB9B79B}" destId="{D4C3180F-3C9C-408D-A94F-037C3A631001}" srcOrd="0" destOrd="0" parTransId="{9DEE58FB-FC30-464E-B4BA-5D98484F1517}" sibTransId="{ECAB6C09-9C12-43D3-A5FD-4C32DC1C056E}"/>
    <dgm:cxn modelId="{77FCBACA-3E13-4E10-940C-6D87828E0491}" type="presOf" srcId="{6D80BC4A-2783-4277-87F8-4597A305728B}" destId="{82B380C3-B82A-4C4C-969F-E54192076225}" srcOrd="0" destOrd="0" presId="urn:microsoft.com/office/officeart/2005/8/layout/vList5"/>
    <dgm:cxn modelId="{AEBA87D1-0741-4A38-832C-59A5BC2AB2BC}" srcId="{3DFD18F6-8C33-4B0C-80D2-9FAAF3B86815}" destId="{0134DD69-2D28-4709-A37D-EF2832F123F1}" srcOrd="1" destOrd="0" parTransId="{652E805B-D620-4D11-A8F6-0D9B2849CC30}" sibTransId="{FD1FCD33-9EC4-49A8-8AA1-0A7F2251D72D}"/>
    <dgm:cxn modelId="{A3084DD6-6F23-484C-B6F0-AFB967692C41}" type="presOf" srcId="{2A3C83F3-A532-4B72-9CFD-EBDA518A601B}" destId="{8F8CB2C5-F8D9-4F81-9074-05FC18CC6DF0}" srcOrd="0" destOrd="1" presId="urn:microsoft.com/office/officeart/2005/8/layout/vList5"/>
    <dgm:cxn modelId="{6F4E11DB-090C-47A6-823F-3F2B8A966952}" srcId="{6D80BC4A-2783-4277-87F8-4597A305728B}" destId="{5F46B331-9DC7-4782-81BA-21F0BEB9B79B}" srcOrd="1" destOrd="0" parTransId="{15A03217-E0FA-43DB-ADAB-6111B2BED5E1}" sibTransId="{B7FA1C62-A8CF-44AD-BFCD-59ED18379292}"/>
    <dgm:cxn modelId="{E54A77E8-D74C-45E5-B595-8A4991A44378}" type="presOf" srcId="{0134DD69-2D28-4709-A37D-EF2832F123F1}" destId="{C348B13C-5850-4F95-B702-86E60DBEE8C6}" srcOrd="0" destOrd="1" presId="urn:microsoft.com/office/officeart/2005/8/layout/vList5"/>
    <dgm:cxn modelId="{0761878B-A773-4AE3-8D35-3B299D38DFBD}" type="presParOf" srcId="{82B380C3-B82A-4C4C-969F-E54192076225}" destId="{A82071C7-DDF8-4834-82EE-6204BE525F69}" srcOrd="0" destOrd="0" presId="urn:microsoft.com/office/officeart/2005/8/layout/vList5"/>
    <dgm:cxn modelId="{2899826F-115B-4202-9531-CB23ED5154BB}" type="presParOf" srcId="{A82071C7-DDF8-4834-82EE-6204BE525F69}" destId="{D64AABB7-1F71-47E4-A580-D72F3DBC3574}" srcOrd="0" destOrd="0" presId="urn:microsoft.com/office/officeart/2005/8/layout/vList5"/>
    <dgm:cxn modelId="{5CAC18E9-F7BD-4C29-A74B-327BEC77F57C}" type="presParOf" srcId="{A82071C7-DDF8-4834-82EE-6204BE525F69}" destId="{C348B13C-5850-4F95-B702-86E60DBEE8C6}" srcOrd="1" destOrd="0" presId="urn:microsoft.com/office/officeart/2005/8/layout/vList5"/>
    <dgm:cxn modelId="{80F302EA-177E-4937-8FF7-74CA7719A33B}" type="presParOf" srcId="{82B380C3-B82A-4C4C-969F-E54192076225}" destId="{C182E2FD-D949-4753-8EAD-B2C00AFB7C47}" srcOrd="1" destOrd="0" presId="urn:microsoft.com/office/officeart/2005/8/layout/vList5"/>
    <dgm:cxn modelId="{BFF5B0CA-101E-41DF-8518-CB815007A31D}" type="presParOf" srcId="{82B380C3-B82A-4C4C-969F-E54192076225}" destId="{473341E9-D555-4D2B-993E-01F56750B0A5}" srcOrd="2" destOrd="0" presId="urn:microsoft.com/office/officeart/2005/8/layout/vList5"/>
    <dgm:cxn modelId="{E6292AAE-3ED8-4C7F-B97D-E5324C2C2329}" type="presParOf" srcId="{473341E9-D555-4D2B-993E-01F56750B0A5}" destId="{2C9757F1-E25F-492E-9557-0F932B446C72}" srcOrd="0" destOrd="0" presId="urn:microsoft.com/office/officeart/2005/8/layout/vList5"/>
    <dgm:cxn modelId="{5C18E5BD-579B-41EE-AED4-59EFA219B95A}" type="presParOf" srcId="{473341E9-D555-4D2B-993E-01F56750B0A5}" destId="{8F8CB2C5-F8D9-4F81-9074-05FC18CC6DF0}" srcOrd="1" destOrd="0" presId="urn:microsoft.com/office/officeart/2005/8/layout/vList5"/>
    <dgm:cxn modelId="{0C61AA72-5D9F-4C20-BC68-8F0EA6A03332}" type="presParOf" srcId="{82B380C3-B82A-4C4C-969F-E54192076225}" destId="{1E4D0043-587D-44F7-A221-203AA95797C8}" srcOrd="3" destOrd="0" presId="urn:microsoft.com/office/officeart/2005/8/layout/vList5"/>
    <dgm:cxn modelId="{4300E299-D2D2-4922-A8AB-2BF4C7607C18}" type="presParOf" srcId="{82B380C3-B82A-4C4C-969F-E54192076225}" destId="{32B0BFDE-CE1C-404E-B42C-E675E2701BE0}" srcOrd="4" destOrd="0" presId="urn:microsoft.com/office/officeart/2005/8/layout/vList5"/>
    <dgm:cxn modelId="{89A1A6BC-B62B-4B27-84EB-2D4FE04BF725}" type="presParOf" srcId="{32B0BFDE-CE1C-404E-B42C-E675E2701BE0}" destId="{9E0DA195-88A1-4B56-A52A-026476BE7C32}" srcOrd="0" destOrd="0" presId="urn:microsoft.com/office/officeart/2005/8/layout/vList5"/>
    <dgm:cxn modelId="{7D8E86F1-C029-4330-AA54-8EFF23A9ADF1}" type="presParOf" srcId="{32B0BFDE-CE1C-404E-B42C-E675E2701BE0}" destId="{176A34D9-BEC3-41BA-94FC-AE56D2664C4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phldr="1"/>
      <dgm:spPr/>
      <dgm:t>
        <a:bodyPr/>
        <a:lstStyle/>
        <a:p>
          <a:endParaRPr lang="en-GB"/>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phldr="1"/>
      <dgm:spPr/>
      <dgm:t>
        <a:bodyPr/>
        <a:lstStyle/>
        <a:p>
          <a:endParaRPr lang="en-GB"/>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endParaRPr lang="en-GB" sz="17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phldr="1"/>
      <dgm:spPr/>
      <dgm:t>
        <a:bodyPr/>
        <a:lstStyle/>
        <a:p>
          <a:endParaRPr lang="en-GB"/>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phldr="1"/>
      <dgm:spPr/>
      <dgm:t>
        <a:bodyPr/>
        <a:lstStyle/>
        <a:p>
          <a:endParaRPr lang="en-GB"/>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phldr="1"/>
      <dgm:spPr/>
      <dgm:t>
        <a:bodyPr/>
        <a:lstStyle/>
        <a:p>
          <a:endParaRPr lang="en-GB"/>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r>
            <a:rPr lang="es-ES" sz="2200" dirty="0"/>
            <a:t>MEANING</a:t>
          </a:r>
          <a:endParaRPr lang="en-GB" sz="22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dgm:spPr/>
      <dgm:t>
        <a:bodyPr/>
        <a:lstStyle/>
        <a:p>
          <a:endParaRPr lang="en-GB" dirty="0"/>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phldr="1"/>
      <dgm:spPr/>
      <dgm:t>
        <a:bodyPr/>
        <a:lstStyle/>
        <a:p>
          <a:endParaRPr lang="en-GB"/>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phldr="1"/>
      <dgm:spPr/>
      <dgm:t>
        <a:bodyPr/>
        <a:lstStyle/>
        <a:p>
          <a:endParaRPr lang="en-GB"/>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r>
            <a:rPr lang="es-ES" sz="2200" dirty="0"/>
            <a:t>MEANING</a:t>
          </a:r>
          <a:endParaRPr lang="en-GB" sz="22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dgm:spPr/>
      <dgm:t>
        <a:bodyPr/>
        <a:lstStyle/>
        <a:p>
          <a:r>
            <a:rPr lang="es-ES" dirty="0"/>
            <a:t>EMOTION</a:t>
          </a:r>
          <a:endParaRPr lang="en-GB" dirty="0"/>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dgm:spPr/>
      <dgm:t>
        <a:bodyPr/>
        <a:lstStyle/>
        <a:p>
          <a:r>
            <a:rPr lang="es-ES" dirty="0"/>
            <a:t>ACTION</a:t>
          </a:r>
          <a:endParaRPr lang="en-GB" dirty="0"/>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phldr="1"/>
      <dgm:spPr/>
      <dgm:t>
        <a:bodyPr/>
        <a:lstStyle/>
        <a:p>
          <a:endParaRPr lang="en-GB"/>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r>
            <a:rPr lang="es-ES" sz="2200" dirty="0"/>
            <a:t>MEANING</a:t>
          </a:r>
          <a:endParaRPr lang="en-GB" sz="22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dgm:spPr/>
      <dgm:t>
        <a:bodyPr/>
        <a:lstStyle/>
        <a:p>
          <a:r>
            <a:rPr lang="es-ES" dirty="0"/>
            <a:t>EMOTION</a:t>
          </a:r>
          <a:endParaRPr lang="en-GB" dirty="0"/>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dgm:spPr/>
      <dgm:t>
        <a:bodyPr/>
        <a:lstStyle/>
        <a:p>
          <a:r>
            <a:rPr lang="es-ES"/>
            <a:t>ACTION</a:t>
          </a:r>
          <a:endParaRPr lang="en-GB"/>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dgm:spPr/>
      <dgm:t>
        <a:bodyPr/>
        <a:lstStyle/>
        <a:p>
          <a:r>
            <a:rPr lang="es-ES" dirty="0"/>
            <a:t>RESULT</a:t>
          </a:r>
          <a:endParaRPr lang="en-GB" dirty="0"/>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r>
            <a:rPr lang="es-ES" sz="2200" dirty="0"/>
            <a:t>MEANING</a:t>
          </a:r>
          <a:endParaRPr lang="en-GB" sz="22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dgm:spPr/>
      <dgm:t>
        <a:bodyPr/>
        <a:lstStyle/>
        <a:p>
          <a:r>
            <a:rPr lang="es-ES" dirty="0"/>
            <a:t>EMOTION</a:t>
          </a:r>
          <a:endParaRPr lang="en-GB" dirty="0"/>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D76DC9-E39D-433E-BA83-D06320F906DA}" type="doc">
      <dgm:prSet loTypeId="urn:microsoft.com/office/officeart/2005/8/layout/cycle8" loCatId="cycle" qsTypeId="urn:microsoft.com/office/officeart/2005/8/quickstyle/3d1" qsCatId="3D" csTypeId="urn:microsoft.com/office/officeart/2005/8/colors/colorful1" csCatId="colorful" phldr="1"/>
      <dgm:spPr/>
    </dgm:pt>
    <dgm:pt modelId="{DA36897D-BF0C-4FD6-AF65-FB35E9FC88F0}">
      <dgm:prSet phldrT="[Texto]"/>
      <dgm:spPr/>
      <dgm:t>
        <a:bodyPr/>
        <a:lstStyle/>
        <a:p>
          <a:r>
            <a:rPr lang="es-ES" dirty="0"/>
            <a:t>STIMULUS</a:t>
          </a:r>
          <a:endParaRPr lang="en-GB" dirty="0"/>
        </a:p>
      </dgm:t>
    </dgm:pt>
    <dgm:pt modelId="{5F0F32AC-7C59-4F84-8649-48F22E092FAD}" type="parTrans" cxnId="{D92D3C88-991A-4B26-BCB3-DB0E914AB2C9}">
      <dgm:prSet/>
      <dgm:spPr/>
      <dgm:t>
        <a:bodyPr/>
        <a:lstStyle/>
        <a:p>
          <a:endParaRPr lang="en-GB"/>
        </a:p>
      </dgm:t>
    </dgm:pt>
    <dgm:pt modelId="{8295C8D4-0379-441E-9C28-9A53CDE7F233}" type="sibTrans" cxnId="{D92D3C88-991A-4B26-BCB3-DB0E914AB2C9}">
      <dgm:prSet/>
      <dgm:spPr/>
      <dgm:t>
        <a:bodyPr/>
        <a:lstStyle/>
        <a:p>
          <a:endParaRPr lang="en-GB"/>
        </a:p>
      </dgm:t>
    </dgm:pt>
    <dgm:pt modelId="{2FDBF813-43CE-4C88-A102-994AEF84E3A8}">
      <dgm:prSet phldrT="[Texto]"/>
      <dgm:spPr/>
      <dgm:t>
        <a:bodyPr/>
        <a:lstStyle/>
        <a:p>
          <a:r>
            <a:rPr lang="es-ES"/>
            <a:t>ACTION</a:t>
          </a:r>
          <a:endParaRPr lang="en-GB"/>
        </a:p>
      </dgm:t>
    </dgm:pt>
    <dgm:pt modelId="{9507CEE4-35A9-4879-AA4F-C13B13A58C53}" type="parTrans" cxnId="{B81E4CDD-AE39-41B6-88F0-23DE8B22315F}">
      <dgm:prSet/>
      <dgm:spPr/>
      <dgm:t>
        <a:bodyPr/>
        <a:lstStyle/>
        <a:p>
          <a:endParaRPr lang="en-GB"/>
        </a:p>
      </dgm:t>
    </dgm:pt>
    <dgm:pt modelId="{18E706CE-CED6-4519-B788-D19745ECFD54}" type="sibTrans" cxnId="{B81E4CDD-AE39-41B6-88F0-23DE8B22315F}">
      <dgm:prSet/>
      <dgm:spPr/>
      <dgm:t>
        <a:bodyPr/>
        <a:lstStyle/>
        <a:p>
          <a:endParaRPr lang="en-GB"/>
        </a:p>
      </dgm:t>
    </dgm:pt>
    <dgm:pt modelId="{2407D36B-266D-4EFD-AC46-E8E8AEECF827}">
      <dgm:prSet phldrT="[Texto]"/>
      <dgm:spPr/>
      <dgm:t>
        <a:bodyPr/>
        <a:lstStyle/>
        <a:p>
          <a:r>
            <a:rPr lang="es-ES" dirty="0"/>
            <a:t>RESULT</a:t>
          </a:r>
          <a:endParaRPr lang="en-GB" dirty="0"/>
        </a:p>
      </dgm:t>
    </dgm:pt>
    <dgm:pt modelId="{7B8D441C-3B49-45F2-85CA-E43C77500763}" type="parTrans" cxnId="{DD915642-4DD2-4665-8732-769EA4CC8148}">
      <dgm:prSet/>
      <dgm:spPr/>
      <dgm:t>
        <a:bodyPr/>
        <a:lstStyle/>
        <a:p>
          <a:endParaRPr lang="en-GB"/>
        </a:p>
      </dgm:t>
    </dgm:pt>
    <dgm:pt modelId="{E4FB38A3-47C6-47A9-82FE-B2852CB75229}" type="sibTrans" cxnId="{DD915642-4DD2-4665-8732-769EA4CC8148}">
      <dgm:prSet/>
      <dgm:spPr/>
      <dgm:t>
        <a:bodyPr/>
        <a:lstStyle/>
        <a:p>
          <a:endParaRPr lang="en-GB"/>
        </a:p>
      </dgm:t>
    </dgm:pt>
    <dgm:pt modelId="{18C1F858-ABCB-45E1-8CE4-38344A26D188}">
      <dgm:prSet phldrT="[Texto]" custT="1"/>
      <dgm:spPr/>
      <dgm:t>
        <a:bodyPr/>
        <a:lstStyle/>
        <a:p>
          <a:r>
            <a:rPr lang="es-ES" sz="2200" dirty="0"/>
            <a:t>MEANING</a:t>
          </a:r>
          <a:endParaRPr lang="en-GB" sz="2200" dirty="0"/>
        </a:p>
      </dgm:t>
    </dgm:pt>
    <dgm:pt modelId="{1A53F8E1-C6E6-4793-92E9-00C77240444C}" type="parTrans" cxnId="{2D2995D9-49E3-4648-937F-E64714BB3BD3}">
      <dgm:prSet/>
      <dgm:spPr/>
      <dgm:t>
        <a:bodyPr/>
        <a:lstStyle/>
        <a:p>
          <a:endParaRPr lang="en-GB"/>
        </a:p>
      </dgm:t>
    </dgm:pt>
    <dgm:pt modelId="{F86403D0-9E1B-49B6-AEAA-2A285EBE1781}" type="sibTrans" cxnId="{2D2995D9-49E3-4648-937F-E64714BB3BD3}">
      <dgm:prSet/>
      <dgm:spPr/>
      <dgm:t>
        <a:bodyPr/>
        <a:lstStyle/>
        <a:p>
          <a:endParaRPr lang="en-GB"/>
        </a:p>
      </dgm:t>
    </dgm:pt>
    <dgm:pt modelId="{00695271-00BC-4EBC-8167-E56500A7F984}">
      <dgm:prSet phldrT="[Texto]"/>
      <dgm:spPr/>
      <dgm:t>
        <a:bodyPr/>
        <a:lstStyle/>
        <a:p>
          <a:r>
            <a:rPr lang="es-ES" dirty="0"/>
            <a:t>EMOTION</a:t>
          </a:r>
          <a:endParaRPr lang="en-GB" dirty="0"/>
        </a:p>
      </dgm:t>
    </dgm:pt>
    <dgm:pt modelId="{28E27BAF-C2B4-4A3D-A1E0-6CFD686635A5}" type="parTrans" cxnId="{4454C0C6-327C-4628-9F10-DA2EB1906107}">
      <dgm:prSet/>
      <dgm:spPr/>
      <dgm:t>
        <a:bodyPr/>
        <a:lstStyle/>
        <a:p>
          <a:endParaRPr lang="en-GB"/>
        </a:p>
      </dgm:t>
    </dgm:pt>
    <dgm:pt modelId="{6144B01E-F163-4D2C-8FAA-AF7BCC4CA02E}" type="sibTrans" cxnId="{4454C0C6-327C-4628-9F10-DA2EB1906107}">
      <dgm:prSet/>
      <dgm:spPr/>
      <dgm:t>
        <a:bodyPr/>
        <a:lstStyle/>
        <a:p>
          <a:endParaRPr lang="en-GB"/>
        </a:p>
      </dgm:t>
    </dgm:pt>
    <dgm:pt modelId="{4878D70F-9448-4A64-B8BA-D52CF66D3AE4}" type="pres">
      <dgm:prSet presAssocID="{D0D76DC9-E39D-433E-BA83-D06320F906DA}" presName="compositeShape" presStyleCnt="0">
        <dgm:presLayoutVars>
          <dgm:chMax val="7"/>
          <dgm:dir/>
          <dgm:resizeHandles val="exact"/>
        </dgm:presLayoutVars>
      </dgm:prSet>
      <dgm:spPr/>
    </dgm:pt>
    <dgm:pt modelId="{702DBC53-395D-45FB-8AF7-18FBE3487BD2}" type="pres">
      <dgm:prSet presAssocID="{D0D76DC9-E39D-433E-BA83-D06320F906DA}" presName="wedge1" presStyleLbl="node1" presStyleIdx="0" presStyleCnt="5"/>
      <dgm:spPr/>
    </dgm:pt>
    <dgm:pt modelId="{334328A8-B6B1-4A09-8A99-6F02CFC3FF58}" type="pres">
      <dgm:prSet presAssocID="{D0D76DC9-E39D-433E-BA83-D06320F906DA}" presName="dummy1a" presStyleCnt="0"/>
      <dgm:spPr/>
    </dgm:pt>
    <dgm:pt modelId="{899D6FB6-7D35-45A2-8AF6-57EF13BA4C2C}" type="pres">
      <dgm:prSet presAssocID="{D0D76DC9-E39D-433E-BA83-D06320F906DA}" presName="dummy1b" presStyleCnt="0"/>
      <dgm:spPr/>
    </dgm:pt>
    <dgm:pt modelId="{7877486C-3C13-4EA8-8ED4-7B75C4A5955E}" type="pres">
      <dgm:prSet presAssocID="{D0D76DC9-E39D-433E-BA83-D06320F906DA}" presName="wedge1Tx" presStyleLbl="node1" presStyleIdx="0" presStyleCnt="5">
        <dgm:presLayoutVars>
          <dgm:chMax val="0"/>
          <dgm:chPref val="0"/>
          <dgm:bulletEnabled val="1"/>
        </dgm:presLayoutVars>
      </dgm:prSet>
      <dgm:spPr/>
    </dgm:pt>
    <dgm:pt modelId="{0EF480B8-618F-4BC6-8C9E-6A43E955EBC0}" type="pres">
      <dgm:prSet presAssocID="{D0D76DC9-E39D-433E-BA83-D06320F906DA}" presName="wedge2" presStyleLbl="node1" presStyleIdx="1" presStyleCnt="5"/>
      <dgm:spPr/>
    </dgm:pt>
    <dgm:pt modelId="{254520FB-63B4-4A42-8026-0E9FCF690069}" type="pres">
      <dgm:prSet presAssocID="{D0D76DC9-E39D-433E-BA83-D06320F906DA}" presName="dummy2a" presStyleCnt="0"/>
      <dgm:spPr/>
    </dgm:pt>
    <dgm:pt modelId="{CDB09A47-47E0-4DB7-80AF-4C09D63E593A}" type="pres">
      <dgm:prSet presAssocID="{D0D76DC9-E39D-433E-BA83-D06320F906DA}" presName="dummy2b" presStyleCnt="0"/>
      <dgm:spPr/>
    </dgm:pt>
    <dgm:pt modelId="{2DF2CD7A-BF13-45EF-B6F1-C1CBD445272E}" type="pres">
      <dgm:prSet presAssocID="{D0D76DC9-E39D-433E-BA83-D06320F906DA}" presName="wedge2Tx" presStyleLbl="node1" presStyleIdx="1" presStyleCnt="5">
        <dgm:presLayoutVars>
          <dgm:chMax val="0"/>
          <dgm:chPref val="0"/>
          <dgm:bulletEnabled val="1"/>
        </dgm:presLayoutVars>
      </dgm:prSet>
      <dgm:spPr/>
    </dgm:pt>
    <dgm:pt modelId="{E216D352-5244-4A1D-BDC5-C74EF7691201}" type="pres">
      <dgm:prSet presAssocID="{D0D76DC9-E39D-433E-BA83-D06320F906DA}" presName="wedge3" presStyleLbl="node1" presStyleIdx="2" presStyleCnt="5"/>
      <dgm:spPr/>
    </dgm:pt>
    <dgm:pt modelId="{286B6D7F-39E3-4964-BBFB-C616F781E972}" type="pres">
      <dgm:prSet presAssocID="{D0D76DC9-E39D-433E-BA83-D06320F906DA}" presName="dummy3a" presStyleCnt="0"/>
      <dgm:spPr/>
    </dgm:pt>
    <dgm:pt modelId="{1952B98D-290D-497C-9124-F6B7A6B7F62D}" type="pres">
      <dgm:prSet presAssocID="{D0D76DC9-E39D-433E-BA83-D06320F906DA}" presName="dummy3b" presStyleCnt="0"/>
      <dgm:spPr/>
    </dgm:pt>
    <dgm:pt modelId="{120C9EF5-0D89-4E17-A7AE-70893EE0A6D1}" type="pres">
      <dgm:prSet presAssocID="{D0D76DC9-E39D-433E-BA83-D06320F906DA}" presName="wedge3Tx" presStyleLbl="node1" presStyleIdx="2" presStyleCnt="5">
        <dgm:presLayoutVars>
          <dgm:chMax val="0"/>
          <dgm:chPref val="0"/>
          <dgm:bulletEnabled val="1"/>
        </dgm:presLayoutVars>
      </dgm:prSet>
      <dgm:spPr/>
    </dgm:pt>
    <dgm:pt modelId="{97114A04-2B73-4780-81E7-F78E6A300F13}" type="pres">
      <dgm:prSet presAssocID="{D0D76DC9-E39D-433E-BA83-D06320F906DA}" presName="wedge4" presStyleLbl="node1" presStyleIdx="3" presStyleCnt="5"/>
      <dgm:spPr/>
    </dgm:pt>
    <dgm:pt modelId="{4D4F6DED-C257-417D-8831-22D549DA05FD}" type="pres">
      <dgm:prSet presAssocID="{D0D76DC9-E39D-433E-BA83-D06320F906DA}" presName="dummy4a" presStyleCnt="0"/>
      <dgm:spPr/>
    </dgm:pt>
    <dgm:pt modelId="{587D0668-9A17-49AD-A9D3-8D5F6BFE8987}" type="pres">
      <dgm:prSet presAssocID="{D0D76DC9-E39D-433E-BA83-D06320F906DA}" presName="dummy4b" presStyleCnt="0"/>
      <dgm:spPr/>
    </dgm:pt>
    <dgm:pt modelId="{B6DB9F32-584B-447A-ACCA-4642BBADF795}" type="pres">
      <dgm:prSet presAssocID="{D0D76DC9-E39D-433E-BA83-D06320F906DA}" presName="wedge4Tx" presStyleLbl="node1" presStyleIdx="3" presStyleCnt="5">
        <dgm:presLayoutVars>
          <dgm:chMax val="0"/>
          <dgm:chPref val="0"/>
          <dgm:bulletEnabled val="1"/>
        </dgm:presLayoutVars>
      </dgm:prSet>
      <dgm:spPr/>
    </dgm:pt>
    <dgm:pt modelId="{458EBA71-64D5-4D3F-AC29-7BDC2F6593BB}" type="pres">
      <dgm:prSet presAssocID="{D0D76DC9-E39D-433E-BA83-D06320F906DA}" presName="wedge5" presStyleLbl="node1" presStyleIdx="4" presStyleCnt="5"/>
      <dgm:spPr/>
    </dgm:pt>
    <dgm:pt modelId="{326FE7EE-7D77-49AF-84CF-51D236C7CA7B}" type="pres">
      <dgm:prSet presAssocID="{D0D76DC9-E39D-433E-BA83-D06320F906DA}" presName="dummy5a" presStyleCnt="0"/>
      <dgm:spPr/>
    </dgm:pt>
    <dgm:pt modelId="{8407952C-5F91-4698-AA86-13CF018B92C3}" type="pres">
      <dgm:prSet presAssocID="{D0D76DC9-E39D-433E-BA83-D06320F906DA}" presName="dummy5b" presStyleCnt="0"/>
      <dgm:spPr/>
    </dgm:pt>
    <dgm:pt modelId="{DB63C51C-55FF-416A-BB9D-EBF33F8CEB84}" type="pres">
      <dgm:prSet presAssocID="{D0D76DC9-E39D-433E-BA83-D06320F906DA}" presName="wedge5Tx" presStyleLbl="node1" presStyleIdx="4" presStyleCnt="5">
        <dgm:presLayoutVars>
          <dgm:chMax val="0"/>
          <dgm:chPref val="0"/>
          <dgm:bulletEnabled val="1"/>
        </dgm:presLayoutVars>
      </dgm:prSet>
      <dgm:spPr/>
    </dgm:pt>
    <dgm:pt modelId="{ACF2F36E-29CE-4183-B204-BF007BEBB8B2}" type="pres">
      <dgm:prSet presAssocID="{8295C8D4-0379-441E-9C28-9A53CDE7F233}" presName="arrowWedge1" presStyleLbl="fgSibTrans2D1" presStyleIdx="0" presStyleCnt="5"/>
      <dgm:spPr/>
    </dgm:pt>
    <dgm:pt modelId="{2515CC53-3E7E-44EF-AB53-724D2A5BA954}" type="pres">
      <dgm:prSet presAssocID="{F86403D0-9E1B-49B6-AEAA-2A285EBE1781}" presName="arrowWedge2" presStyleLbl="fgSibTrans2D1" presStyleIdx="1" presStyleCnt="5"/>
      <dgm:spPr/>
    </dgm:pt>
    <dgm:pt modelId="{995CEE26-A6A5-4A70-824F-19A331CA1EA4}" type="pres">
      <dgm:prSet presAssocID="{6144B01E-F163-4D2C-8FAA-AF7BCC4CA02E}" presName="arrowWedge3" presStyleLbl="fgSibTrans2D1" presStyleIdx="2" presStyleCnt="5"/>
      <dgm:spPr/>
    </dgm:pt>
    <dgm:pt modelId="{D14B50CA-D7A8-4EAE-8320-E414BD9EC608}" type="pres">
      <dgm:prSet presAssocID="{18E706CE-CED6-4519-B788-D19745ECFD54}" presName="arrowWedge4" presStyleLbl="fgSibTrans2D1" presStyleIdx="3" presStyleCnt="5"/>
      <dgm:spPr/>
    </dgm:pt>
    <dgm:pt modelId="{2EE01499-E25F-4647-AB88-467435A82A51}" type="pres">
      <dgm:prSet presAssocID="{E4FB38A3-47C6-47A9-82FE-B2852CB75229}" presName="arrowWedge5" presStyleLbl="fgSibTrans2D1" presStyleIdx="4" presStyleCnt="5"/>
      <dgm:spPr/>
    </dgm:pt>
  </dgm:ptLst>
  <dgm:cxnLst>
    <dgm:cxn modelId="{D0F3403E-B572-489C-A7CA-0611545F4E9A}" type="presOf" srcId="{00695271-00BC-4EBC-8167-E56500A7F984}" destId="{120C9EF5-0D89-4E17-A7AE-70893EE0A6D1}" srcOrd="1" destOrd="0" presId="urn:microsoft.com/office/officeart/2005/8/layout/cycle8"/>
    <dgm:cxn modelId="{DD915642-4DD2-4665-8732-769EA4CC8148}" srcId="{D0D76DC9-E39D-433E-BA83-D06320F906DA}" destId="{2407D36B-266D-4EFD-AC46-E8E8AEECF827}" srcOrd="4" destOrd="0" parTransId="{7B8D441C-3B49-45F2-85CA-E43C77500763}" sibTransId="{E4FB38A3-47C6-47A9-82FE-B2852CB75229}"/>
    <dgm:cxn modelId="{F276DB4F-6C6C-46F1-8057-30FFAD21550E}" type="presOf" srcId="{2407D36B-266D-4EFD-AC46-E8E8AEECF827}" destId="{458EBA71-64D5-4D3F-AC29-7BDC2F6593BB}" srcOrd="0" destOrd="0" presId="urn:microsoft.com/office/officeart/2005/8/layout/cycle8"/>
    <dgm:cxn modelId="{DC326B72-818F-438C-8CEB-6036C752BA7D}" type="presOf" srcId="{2FDBF813-43CE-4C88-A102-994AEF84E3A8}" destId="{97114A04-2B73-4780-81E7-F78E6A300F13}" srcOrd="0" destOrd="0" presId="urn:microsoft.com/office/officeart/2005/8/layout/cycle8"/>
    <dgm:cxn modelId="{D92D3C88-991A-4B26-BCB3-DB0E914AB2C9}" srcId="{D0D76DC9-E39D-433E-BA83-D06320F906DA}" destId="{DA36897D-BF0C-4FD6-AF65-FB35E9FC88F0}" srcOrd="0" destOrd="0" parTransId="{5F0F32AC-7C59-4F84-8649-48F22E092FAD}" sibTransId="{8295C8D4-0379-441E-9C28-9A53CDE7F233}"/>
    <dgm:cxn modelId="{9F6D63B0-AAC2-4056-A329-4E81A9005812}" type="presOf" srcId="{D0D76DC9-E39D-433E-BA83-D06320F906DA}" destId="{4878D70F-9448-4A64-B8BA-D52CF66D3AE4}" srcOrd="0" destOrd="0" presId="urn:microsoft.com/office/officeart/2005/8/layout/cycle8"/>
    <dgm:cxn modelId="{A1B5C6BA-101B-4B71-A39C-5A0E225046AA}" type="presOf" srcId="{18C1F858-ABCB-45E1-8CE4-38344A26D188}" destId="{0EF480B8-618F-4BC6-8C9E-6A43E955EBC0}" srcOrd="0" destOrd="0" presId="urn:microsoft.com/office/officeart/2005/8/layout/cycle8"/>
    <dgm:cxn modelId="{D951D5C1-14B6-431A-8BF8-900AED96661B}" type="presOf" srcId="{2407D36B-266D-4EFD-AC46-E8E8AEECF827}" destId="{DB63C51C-55FF-416A-BB9D-EBF33F8CEB84}" srcOrd="1" destOrd="0" presId="urn:microsoft.com/office/officeart/2005/8/layout/cycle8"/>
    <dgm:cxn modelId="{50A053C6-F479-4FC7-B712-4F9EC2B813BA}" type="presOf" srcId="{00695271-00BC-4EBC-8167-E56500A7F984}" destId="{E216D352-5244-4A1D-BDC5-C74EF7691201}" srcOrd="0" destOrd="0" presId="urn:microsoft.com/office/officeart/2005/8/layout/cycle8"/>
    <dgm:cxn modelId="{4454C0C6-327C-4628-9F10-DA2EB1906107}" srcId="{D0D76DC9-E39D-433E-BA83-D06320F906DA}" destId="{00695271-00BC-4EBC-8167-E56500A7F984}" srcOrd="2" destOrd="0" parTransId="{28E27BAF-C2B4-4A3D-A1E0-6CFD686635A5}" sibTransId="{6144B01E-F163-4D2C-8FAA-AF7BCC4CA02E}"/>
    <dgm:cxn modelId="{C67528C9-32C2-4021-9C6E-B30F6EE09E47}" type="presOf" srcId="{18C1F858-ABCB-45E1-8CE4-38344A26D188}" destId="{2DF2CD7A-BF13-45EF-B6F1-C1CBD445272E}" srcOrd="1" destOrd="0" presId="urn:microsoft.com/office/officeart/2005/8/layout/cycle8"/>
    <dgm:cxn modelId="{EE17ABD7-4BCC-4F44-A12E-4AA4175F5EDD}" type="presOf" srcId="{DA36897D-BF0C-4FD6-AF65-FB35E9FC88F0}" destId="{702DBC53-395D-45FB-8AF7-18FBE3487BD2}" srcOrd="0" destOrd="0" presId="urn:microsoft.com/office/officeart/2005/8/layout/cycle8"/>
    <dgm:cxn modelId="{2D2995D9-49E3-4648-937F-E64714BB3BD3}" srcId="{D0D76DC9-E39D-433E-BA83-D06320F906DA}" destId="{18C1F858-ABCB-45E1-8CE4-38344A26D188}" srcOrd="1" destOrd="0" parTransId="{1A53F8E1-C6E6-4793-92E9-00C77240444C}" sibTransId="{F86403D0-9E1B-49B6-AEAA-2A285EBE1781}"/>
    <dgm:cxn modelId="{B81E4CDD-AE39-41B6-88F0-23DE8B22315F}" srcId="{D0D76DC9-E39D-433E-BA83-D06320F906DA}" destId="{2FDBF813-43CE-4C88-A102-994AEF84E3A8}" srcOrd="3" destOrd="0" parTransId="{9507CEE4-35A9-4879-AA4F-C13B13A58C53}" sibTransId="{18E706CE-CED6-4519-B788-D19745ECFD54}"/>
    <dgm:cxn modelId="{213B44DE-6982-4261-8E1E-9E68E10F6763}" type="presOf" srcId="{2FDBF813-43CE-4C88-A102-994AEF84E3A8}" destId="{B6DB9F32-584B-447A-ACCA-4642BBADF795}" srcOrd="1" destOrd="0" presId="urn:microsoft.com/office/officeart/2005/8/layout/cycle8"/>
    <dgm:cxn modelId="{87CAAAEC-ED32-472A-B884-8F072F6B2CB9}" type="presOf" srcId="{DA36897D-BF0C-4FD6-AF65-FB35E9FC88F0}" destId="{7877486C-3C13-4EA8-8ED4-7B75C4A5955E}" srcOrd="1" destOrd="0" presId="urn:microsoft.com/office/officeart/2005/8/layout/cycle8"/>
    <dgm:cxn modelId="{80749149-ECB1-4922-B6C6-09539542F3F2}" type="presParOf" srcId="{4878D70F-9448-4A64-B8BA-D52CF66D3AE4}" destId="{702DBC53-395D-45FB-8AF7-18FBE3487BD2}" srcOrd="0" destOrd="0" presId="urn:microsoft.com/office/officeart/2005/8/layout/cycle8"/>
    <dgm:cxn modelId="{6A3E1178-3A8C-4684-A428-3B8B10F4CE68}" type="presParOf" srcId="{4878D70F-9448-4A64-B8BA-D52CF66D3AE4}" destId="{334328A8-B6B1-4A09-8A99-6F02CFC3FF58}" srcOrd="1" destOrd="0" presId="urn:microsoft.com/office/officeart/2005/8/layout/cycle8"/>
    <dgm:cxn modelId="{C838D14B-4F6A-4D0D-8AC1-24B11F0118D7}" type="presParOf" srcId="{4878D70F-9448-4A64-B8BA-D52CF66D3AE4}" destId="{899D6FB6-7D35-45A2-8AF6-57EF13BA4C2C}" srcOrd="2" destOrd="0" presId="urn:microsoft.com/office/officeart/2005/8/layout/cycle8"/>
    <dgm:cxn modelId="{AA906A1C-FB6A-44DA-9779-770C9A57AE5D}" type="presParOf" srcId="{4878D70F-9448-4A64-B8BA-D52CF66D3AE4}" destId="{7877486C-3C13-4EA8-8ED4-7B75C4A5955E}" srcOrd="3" destOrd="0" presId="urn:microsoft.com/office/officeart/2005/8/layout/cycle8"/>
    <dgm:cxn modelId="{37FEE583-FAC9-4922-BE85-8A8569CEE7F8}" type="presParOf" srcId="{4878D70F-9448-4A64-B8BA-D52CF66D3AE4}" destId="{0EF480B8-618F-4BC6-8C9E-6A43E955EBC0}" srcOrd="4" destOrd="0" presId="urn:microsoft.com/office/officeart/2005/8/layout/cycle8"/>
    <dgm:cxn modelId="{68DD2B25-09B9-4CD7-A710-F56BB1539358}" type="presParOf" srcId="{4878D70F-9448-4A64-B8BA-D52CF66D3AE4}" destId="{254520FB-63B4-4A42-8026-0E9FCF690069}" srcOrd="5" destOrd="0" presId="urn:microsoft.com/office/officeart/2005/8/layout/cycle8"/>
    <dgm:cxn modelId="{92E6851D-6959-4C79-A4D8-F7A38F665977}" type="presParOf" srcId="{4878D70F-9448-4A64-B8BA-D52CF66D3AE4}" destId="{CDB09A47-47E0-4DB7-80AF-4C09D63E593A}" srcOrd="6" destOrd="0" presId="urn:microsoft.com/office/officeart/2005/8/layout/cycle8"/>
    <dgm:cxn modelId="{095004DB-0AE5-40E3-8A6D-ACFBC51EF716}" type="presParOf" srcId="{4878D70F-9448-4A64-B8BA-D52CF66D3AE4}" destId="{2DF2CD7A-BF13-45EF-B6F1-C1CBD445272E}" srcOrd="7" destOrd="0" presId="urn:microsoft.com/office/officeart/2005/8/layout/cycle8"/>
    <dgm:cxn modelId="{2E100216-316D-4CDB-92EC-C61562D667A5}" type="presParOf" srcId="{4878D70F-9448-4A64-B8BA-D52CF66D3AE4}" destId="{E216D352-5244-4A1D-BDC5-C74EF7691201}" srcOrd="8" destOrd="0" presId="urn:microsoft.com/office/officeart/2005/8/layout/cycle8"/>
    <dgm:cxn modelId="{4CB30CD8-9586-458B-97E4-31BC134A3ADE}" type="presParOf" srcId="{4878D70F-9448-4A64-B8BA-D52CF66D3AE4}" destId="{286B6D7F-39E3-4964-BBFB-C616F781E972}" srcOrd="9" destOrd="0" presId="urn:microsoft.com/office/officeart/2005/8/layout/cycle8"/>
    <dgm:cxn modelId="{730EF64C-92F7-442F-8D1C-FF68FF527F47}" type="presParOf" srcId="{4878D70F-9448-4A64-B8BA-D52CF66D3AE4}" destId="{1952B98D-290D-497C-9124-F6B7A6B7F62D}" srcOrd="10" destOrd="0" presId="urn:microsoft.com/office/officeart/2005/8/layout/cycle8"/>
    <dgm:cxn modelId="{720C2840-8E1E-4959-B824-2664D7DC9231}" type="presParOf" srcId="{4878D70F-9448-4A64-B8BA-D52CF66D3AE4}" destId="{120C9EF5-0D89-4E17-A7AE-70893EE0A6D1}" srcOrd="11" destOrd="0" presId="urn:microsoft.com/office/officeart/2005/8/layout/cycle8"/>
    <dgm:cxn modelId="{8B15080E-790E-4150-8846-A25708B1163A}" type="presParOf" srcId="{4878D70F-9448-4A64-B8BA-D52CF66D3AE4}" destId="{97114A04-2B73-4780-81E7-F78E6A300F13}" srcOrd="12" destOrd="0" presId="urn:microsoft.com/office/officeart/2005/8/layout/cycle8"/>
    <dgm:cxn modelId="{E4842F63-E925-453F-B923-AFB240514469}" type="presParOf" srcId="{4878D70F-9448-4A64-B8BA-D52CF66D3AE4}" destId="{4D4F6DED-C257-417D-8831-22D549DA05FD}" srcOrd="13" destOrd="0" presId="urn:microsoft.com/office/officeart/2005/8/layout/cycle8"/>
    <dgm:cxn modelId="{142E3E60-6D2C-44DB-A02A-06729C800AB1}" type="presParOf" srcId="{4878D70F-9448-4A64-B8BA-D52CF66D3AE4}" destId="{587D0668-9A17-49AD-A9D3-8D5F6BFE8987}" srcOrd="14" destOrd="0" presId="urn:microsoft.com/office/officeart/2005/8/layout/cycle8"/>
    <dgm:cxn modelId="{EF692924-D927-4E55-9CFD-CAAF592D48B8}" type="presParOf" srcId="{4878D70F-9448-4A64-B8BA-D52CF66D3AE4}" destId="{B6DB9F32-584B-447A-ACCA-4642BBADF795}" srcOrd="15" destOrd="0" presId="urn:microsoft.com/office/officeart/2005/8/layout/cycle8"/>
    <dgm:cxn modelId="{E7DDD5C1-9C89-4C82-BE0B-52FDF24E3AF9}" type="presParOf" srcId="{4878D70F-9448-4A64-B8BA-D52CF66D3AE4}" destId="{458EBA71-64D5-4D3F-AC29-7BDC2F6593BB}" srcOrd="16" destOrd="0" presId="urn:microsoft.com/office/officeart/2005/8/layout/cycle8"/>
    <dgm:cxn modelId="{4E5FD48A-500F-40BF-82D7-0D9A304C0C1E}" type="presParOf" srcId="{4878D70F-9448-4A64-B8BA-D52CF66D3AE4}" destId="{326FE7EE-7D77-49AF-84CF-51D236C7CA7B}" srcOrd="17" destOrd="0" presId="urn:microsoft.com/office/officeart/2005/8/layout/cycle8"/>
    <dgm:cxn modelId="{0D24A296-AFFB-471C-B86B-3A8BB382FB1A}" type="presParOf" srcId="{4878D70F-9448-4A64-B8BA-D52CF66D3AE4}" destId="{8407952C-5F91-4698-AA86-13CF018B92C3}" srcOrd="18" destOrd="0" presId="urn:microsoft.com/office/officeart/2005/8/layout/cycle8"/>
    <dgm:cxn modelId="{9AF446E8-2629-42EB-91F7-99E29C0EA6EE}" type="presParOf" srcId="{4878D70F-9448-4A64-B8BA-D52CF66D3AE4}" destId="{DB63C51C-55FF-416A-BB9D-EBF33F8CEB84}" srcOrd="19" destOrd="0" presId="urn:microsoft.com/office/officeart/2005/8/layout/cycle8"/>
    <dgm:cxn modelId="{341D608E-0950-4A5E-81A5-83839DB4C8DA}" type="presParOf" srcId="{4878D70F-9448-4A64-B8BA-D52CF66D3AE4}" destId="{ACF2F36E-29CE-4183-B204-BF007BEBB8B2}" srcOrd="20" destOrd="0" presId="urn:microsoft.com/office/officeart/2005/8/layout/cycle8"/>
    <dgm:cxn modelId="{3546E453-DF23-46D5-8F3C-5F129F728FBB}" type="presParOf" srcId="{4878D70F-9448-4A64-B8BA-D52CF66D3AE4}" destId="{2515CC53-3E7E-44EF-AB53-724D2A5BA954}" srcOrd="21" destOrd="0" presId="urn:microsoft.com/office/officeart/2005/8/layout/cycle8"/>
    <dgm:cxn modelId="{24125784-70F2-4544-B12E-6429A43EAFE2}" type="presParOf" srcId="{4878D70F-9448-4A64-B8BA-D52CF66D3AE4}" destId="{995CEE26-A6A5-4A70-824F-19A331CA1EA4}" srcOrd="22" destOrd="0" presId="urn:microsoft.com/office/officeart/2005/8/layout/cycle8"/>
    <dgm:cxn modelId="{9E3F9DD7-C74F-4001-B447-AC1455BAE765}" type="presParOf" srcId="{4878D70F-9448-4A64-B8BA-D52CF66D3AE4}" destId="{D14B50CA-D7A8-4EAE-8320-E414BD9EC608}" srcOrd="23" destOrd="0" presId="urn:microsoft.com/office/officeart/2005/8/layout/cycle8"/>
    <dgm:cxn modelId="{CD244E93-C06B-4455-AA6B-6B0503A1AE98}" type="presParOf" srcId="{4878D70F-9448-4A64-B8BA-D52CF66D3AE4}" destId="{2EE01499-E25F-4647-AB88-467435A82A51}"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069531-8D4E-477E-8BD2-97F98F11B934}" type="doc">
      <dgm:prSet loTypeId="urn:microsoft.com/office/officeart/2005/8/layout/equation2" loCatId="process" qsTypeId="urn:microsoft.com/office/officeart/2005/8/quickstyle/3d5" qsCatId="3D" csTypeId="urn:microsoft.com/office/officeart/2005/8/colors/accent3_2" csCatId="accent3" phldr="1"/>
      <dgm:spPr/>
      <dgm:t>
        <a:bodyPr/>
        <a:lstStyle/>
        <a:p>
          <a:endParaRPr lang="es-ES"/>
        </a:p>
      </dgm:t>
    </dgm:pt>
    <dgm:pt modelId="{EAEA6733-BA61-4DCF-AC78-3A8677CFF776}">
      <dgm:prSet phldrT="[Texto]" custT="1"/>
      <dgm:spPr/>
      <dgm:t>
        <a:bodyPr/>
        <a:lstStyle/>
        <a:p>
          <a:r>
            <a:rPr lang="es-ES" sz="2400" dirty="0"/>
            <a:t>TIME</a:t>
          </a:r>
        </a:p>
      </dgm:t>
    </dgm:pt>
    <dgm:pt modelId="{732AA17A-C533-469C-B8BD-6F90DD7F1A71}" type="parTrans" cxnId="{1C9FB77E-0B21-4F07-885E-3406926C0025}">
      <dgm:prSet/>
      <dgm:spPr/>
      <dgm:t>
        <a:bodyPr/>
        <a:lstStyle/>
        <a:p>
          <a:endParaRPr lang="es-ES"/>
        </a:p>
      </dgm:t>
    </dgm:pt>
    <dgm:pt modelId="{C7D356AE-A6FF-4073-BC94-106E8713478C}" type="sibTrans" cxnId="{1C9FB77E-0B21-4F07-885E-3406926C0025}">
      <dgm:prSet/>
      <dgm:spPr/>
      <dgm:t>
        <a:bodyPr/>
        <a:lstStyle/>
        <a:p>
          <a:endParaRPr lang="es-ES"/>
        </a:p>
      </dgm:t>
    </dgm:pt>
    <dgm:pt modelId="{D9635FE0-DE82-4951-8058-130D53BB6DF0}">
      <dgm:prSet phldrT="[Texto]" custT="1"/>
      <dgm:spPr/>
      <dgm:t>
        <a:bodyPr/>
        <a:lstStyle/>
        <a:p>
          <a:r>
            <a:rPr lang="es-ES" sz="1200" dirty="0"/>
            <a:t>INTERPRETATION</a:t>
          </a:r>
        </a:p>
      </dgm:t>
    </dgm:pt>
    <dgm:pt modelId="{62E15ADC-FD84-434A-A44A-28D26D42741C}" type="parTrans" cxnId="{5B3F4A85-358D-408B-A097-2FB94A446B85}">
      <dgm:prSet/>
      <dgm:spPr/>
      <dgm:t>
        <a:bodyPr/>
        <a:lstStyle/>
        <a:p>
          <a:endParaRPr lang="es-ES"/>
        </a:p>
      </dgm:t>
    </dgm:pt>
    <dgm:pt modelId="{2367A83E-F8DC-4868-BBDB-D490F37AA341}" type="sibTrans" cxnId="{5B3F4A85-358D-408B-A097-2FB94A446B85}">
      <dgm:prSet/>
      <dgm:spPr/>
      <dgm:t>
        <a:bodyPr/>
        <a:lstStyle/>
        <a:p>
          <a:endParaRPr lang="es-ES"/>
        </a:p>
      </dgm:t>
    </dgm:pt>
    <dgm:pt modelId="{ECB9FF9A-D6BC-4422-841C-52097207DAA5}">
      <dgm:prSet phldrT="[Texto]"/>
      <dgm:spPr/>
      <dgm:t>
        <a:bodyPr/>
        <a:lstStyle/>
        <a:p>
          <a:r>
            <a:rPr lang="es-ES" dirty="0"/>
            <a:t>EMOTIONAL STATE</a:t>
          </a:r>
        </a:p>
      </dgm:t>
    </dgm:pt>
    <dgm:pt modelId="{B6A90DE9-4728-453F-9684-E75D943A4D1E}" type="parTrans" cxnId="{46E2791F-638C-4C8C-9536-508BB5E92F99}">
      <dgm:prSet/>
      <dgm:spPr/>
      <dgm:t>
        <a:bodyPr/>
        <a:lstStyle/>
        <a:p>
          <a:endParaRPr lang="es-ES"/>
        </a:p>
      </dgm:t>
    </dgm:pt>
    <dgm:pt modelId="{7F19BF2B-BD5F-4309-A85F-32A83F5F4862}" type="sibTrans" cxnId="{46E2791F-638C-4C8C-9536-508BB5E92F99}">
      <dgm:prSet/>
      <dgm:spPr/>
      <dgm:t>
        <a:bodyPr/>
        <a:lstStyle/>
        <a:p>
          <a:endParaRPr lang="es-ES"/>
        </a:p>
      </dgm:t>
    </dgm:pt>
    <dgm:pt modelId="{4877658A-2FA1-492A-9B88-919C805745DB}" type="pres">
      <dgm:prSet presAssocID="{FA069531-8D4E-477E-8BD2-97F98F11B934}" presName="Name0" presStyleCnt="0">
        <dgm:presLayoutVars>
          <dgm:dir/>
          <dgm:resizeHandles val="exact"/>
        </dgm:presLayoutVars>
      </dgm:prSet>
      <dgm:spPr/>
    </dgm:pt>
    <dgm:pt modelId="{4D7B92F4-4518-4F35-99BE-E4BFC97CC5C8}" type="pres">
      <dgm:prSet presAssocID="{FA069531-8D4E-477E-8BD2-97F98F11B934}" presName="vNodes" presStyleCnt="0"/>
      <dgm:spPr/>
    </dgm:pt>
    <dgm:pt modelId="{D3E2433C-4A9F-4744-8CFD-A15C8109BB96}" type="pres">
      <dgm:prSet presAssocID="{EAEA6733-BA61-4DCF-AC78-3A8677CFF776}" presName="node" presStyleLbl="node1" presStyleIdx="0" presStyleCnt="3">
        <dgm:presLayoutVars>
          <dgm:bulletEnabled val="1"/>
        </dgm:presLayoutVars>
      </dgm:prSet>
      <dgm:spPr/>
    </dgm:pt>
    <dgm:pt modelId="{B88799F7-1781-4CD0-8F89-B7286EE9B4F8}" type="pres">
      <dgm:prSet presAssocID="{C7D356AE-A6FF-4073-BC94-106E8713478C}" presName="spacerT" presStyleCnt="0"/>
      <dgm:spPr/>
    </dgm:pt>
    <dgm:pt modelId="{7EAC5D09-F463-4D96-AB25-3112D3D3CF3C}" type="pres">
      <dgm:prSet presAssocID="{C7D356AE-A6FF-4073-BC94-106E8713478C}" presName="sibTrans" presStyleLbl="sibTrans2D1" presStyleIdx="0" presStyleCnt="2"/>
      <dgm:spPr/>
    </dgm:pt>
    <dgm:pt modelId="{A4CD895E-212C-43E6-B2E6-66DD401F0786}" type="pres">
      <dgm:prSet presAssocID="{C7D356AE-A6FF-4073-BC94-106E8713478C}" presName="spacerB" presStyleCnt="0"/>
      <dgm:spPr/>
    </dgm:pt>
    <dgm:pt modelId="{63E4B6EB-20BB-4547-9353-F883C6AC30BC}" type="pres">
      <dgm:prSet presAssocID="{D9635FE0-DE82-4951-8058-130D53BB6DF0}" presName="node" presStyleLbl="node1" presStyleIdx="1" presStyleCnt="3" custScaleX="142666" custLinFactNeighborX="4783">
        <dgm:presLayoutVars>
          <dgm:bulletEnabled val="1"/>
        </dgm:presLayoutVars>
      </dgm:prSet>
      <dgm:spPr/>
    </dgm:pt>
    <dgm:pt modelId="{3BC1B173-C86B-43E4-AD5B-D4273FE679DD}" type="pres">
      <dgm:prSet presAssocID="{FA069531-8D4E-477E-8BD2-97F98F11B934}" presName="sibTransLast" presStyleLbl="sibTrans2D1" presStyleIdx="1" presStyleCnt="2"/>
      <dgm:spPr/>
    </dgm:pt>
    <dgm:pt modelId="{40CFA71D-9CCF-4258-9E41-99F3BA5D4781}" type="pres">
      <dgm:prSet presAssocID="{FA069531-8D4E-477E-8BD2-97F98F11B934}" presName="connectorText" presStyleLbl="sibTrans2D1" presStyleIdx="1" presStyleCnt="2"/>
      <dgm:spPr/>
    </dgm:pt>
    <dgm:pt modelId="{C49B0532-C264-4D81-8F36-9B67BC683BE2}" type="pres">
      <dgm:prSet presAssocID="{FA069531-8D4E-477E-8BD2-97F98F11B934}" presName="lastNode" presStyleLbl="node1" presStyleIdx="2" presStyleCnt="3">
        <dgm:presLayoutVars>
          <dgm:bulletEnabled val="1"/>
        </dgm:presLayoutVars>
      </dgm:prSet>
      <dgm:spPr/>
    </dgm:pt>
  </dgm:ptLst>
  <dgm:cxnLst>
    <dgm:cxn modelId="{46E2791F-638C-4C8C-9536-508BB5E92F99}" srcId="{FA069531-8D4E-477E-8BD2-97F98F11B934}" destId="{ECB9FF9A-D6BC-4422-841C-52097207DAA5}" srcOrd="2" destOrd="0" parTransId="{B6A90DE9-4728-453F-9684-E75D943A4D1E}" sibTransId="{7F19BF2B-BD5F-4309-A85F-32A83F5F4862}"/>
    <dgm:cxn modelId="{D2E3C660-A43E-4658-B8C2-3114A87FA86D}" type="presOf" srcId="{D9635FE0-DE82-4951-8058-130D53BB6DF0}" destId="{63E4B6EB-20BB-4547-9353-F883C6AC30BC}" srcOrd="0" destOrd="0" presId="urn:microsoft.com/office/officeart/2005/8/layout/equation2"/>
    <dgm:cxn modelId="{1C9FB77E-0B21-4F07-885E-3406926C0025}" srcId="{FA069531-8D4E-477E-8BD2-97F98F11B934}" destId="{EAEA6733-BA61-4DCF-AC78-3A8677CFF776}" srcOrd="0" destOrd="0" parTransId="{732AA17A-C533-469C-B8BD-6F90DD7F1A71}" sibTransId="{C7D356AE-A6FF-4073-BC94-106E8713478C}"/>
    <dgm:cxn modelId="{5B3F4A85-358D-408B-A097-2FB94A446B85}" srcId="{FA069531-8D4E-477E-8BD2-97F98F11B934}" destId="{D9635FE0-DE82-4951-8058-130D53BB6DF0}" srcOrd="1" destOrd="0" parTransId="{62E15ADC-FD84-434A-A44A-28D26D42741C}" sibTransId="{2367A83E-F8DC-4868-BBDB-D490F37AA341}"/>
    <dgm:cxn modelId="{6105D48E-E877-4FCD-BDE7-9CB102742BF0}" type="presOf" srcId="{2367A83E-F8DC-4868-BBDB-D490F37AA341}" destId="{3BC1B173-C86B-43E4-AD5B-D4273FE679DD}" srcOrd="0" destOrd="0" presId="urn:microsoft.com/office/officeart/2005/8/layout/equation2"/>
    <dgm:cxn modelId="{5D07EDCD-DB8B-4860-ABD7-CC5F1EFABB84}" type="presOf" srcId="{EAEA6733-BA61-4DCF-AC78-3A8677CFF776}" destId="{D3E2433C-4A9F-4744-8CFD-A15C8109BB96}" srcOrd="0" destOrd="0" presId="urn:microsoft.com/office/officeart/2005/8/layout/equation2"/>
    <dgm:cxn modelId="{909713D6-7D5C-42F4-8FC3-6A619E0DFF80}" type="presOf" srcId="{ECB9FF9A-D6BC-4422-841C-52097207DAA5}" destId="{C49B0532-C264-4D81-8F36-9B67BC683BE2}" srcOrd="0" destOrd="0" presId="urn:microsoft.com/office/officeart/2005/8/layout/equation2"/>
    <dgm:cxn modelId="{FB5025E8-A6D9-481B-97DD-5467031136C0}" type="presOf" srcId="{2367A83E-F8DC-4868-BBDB-D490F37AA341}" destId="{40CFA71D-9CCF-4258-9E41-99F3BA5D4781}" srcOrd="1" destOrd="0" presId="urn:microsoft.com/office/officeart/2005/8/layout/equation2"/>
    <dgm:cxn modelId="{DDDD15EA-53BE-4F2F-9030-8735EDC8FD3B}" type="presOf" srcId="{C7D356AE-A6FF-4073-BC94-106E8713478C}" destId="{7EAC5D09-F463-4D96-AB25-3112D3D3CF3C}" srcOrd="0" destOrd="0" presId="urn:microsoft.com/office/officeart/2005/8/layout/equation2"/>
    <dgm:cxn modelId="{15739CEC-755E-4DC5-A8F6-12F3E6E7E971}" type="presOf" srcId="{FA069531-8D4E-477E-8BD2-97F98F11B934}" destId="{4877658A-2FA1-492A-9B88-919C805745DB}" srcOrd="0" destOrd="0" presId="urn:microsoft.com/office/officeart/2005/8/layout/equation2"/>
    <dgm:cxn modelId="{7152B4BF-312A-4446-9390-826220A607F2}" type="presParOf" srcId="{4877658A-2FA1-492A-9B88-919C805745DB}" destId="{4D7B92F4-4518-4F35-99BE-E4BFC97CC5C8}" srcOrd="0" destOrd="0" presId="urn:microsoft.com/office/officeart/2005/8/layout/equation2"/>
    <dgm:cxn modelId="{39B76F30-441B-4DAB-AEF8-1B996F95A8D2}" type="presParOf" srcId="{4D7B92F4-4518-4F35-99BE-E4BFC97CC5C8}" destId="{D3E2433C-4A9F-4744-8CFD-A15C8109BB96}" srcOrd="0" destOrd="0" presId="urn:microsoft.com/office/officeart/2005/8/layout/equation2"/>
    <dgm:cxn modelId="{0BDABC71-FE9F-4A6A-87DE-F5316A3D94EC}" type="presParOf" srcId="{4D7B92F4-4518-4F35-99BE-E4BFC97CC5C8}" destId="{B88799F7-1781-4CD0-8F89-B7286EE9B4F8}" srcOrd="1" destOrd="0" presId="urn:microsoft.com/office/officeart/2005/8/layout/equation2"/>
    <dgm:cxn modelId="{A503E443-C598-494C-9D2C-8AE019206E15}" type="presParOf" srcId="{4D7B92F4-4518-4F35-99BE-E4BFC97CC5C8}" destId="{7EAC5D09-F463-4D96-AB25-3112D3D3CF3C}" srcOrd="2" destOrd="0" presId="urn:microsoft.com/office/officeart/2005/8/layout/equation2"/>
    <dgm:cxn modelId="{8FD4D2F5-09F2-402F-9F06-FB2E41EBD5B8}" type="presParOf" srcId="{4D7B92F4-4518-4F35-99BE-E4BFC97CC5C8}" destId="{A4CD895E-212C-43E6-B2E6-66DD401F0786}" srcOrd="3" destOrd="0" presId="urn:microsoft.com/office/officeart/2005/8/layout/equation2"/>
    <dgm:cxn modelId="{16ADC83A-7460-42B1-93C6-34DE6EB4C119}" type="presParOf" srcId="{4D7B92F4-4518-4F35-99BE-E4BFC97CC5C8}" destId="{63E4B6EB-20BB-4547-9353-F883C6AC30BC}" srcOrd="4" destOrd="0" presId="urn:microsoft.com/office/officeart/2005/8/layout/equation2"/>
    <dgm:cxn modelId="{9E93DBF5-E734-4476-8F7C-6748487BA45F}" type="presParOf" srcId="{4877658A-2FA1-492A-9B88-919C805745DB}" destId="{3BC1B173-C86B-43E4-AD5B-D4273FE679DD}" srcOrd="1" destOrd="0" presId="urn:microsoft.com/office/officeart/2005/8/layout/equation2"/>
    <dgm:cxn modelId="{0F8F5DDA-0CFF-43C7-8975-29E240282B43}" type="presParOf" srcId="{3BC1B173-C86B-43E4-AD5B-D4273FE679DD}" destId="{40CFA71D-9CCF-4258-9E41-99F3BA5D4781}" srcOrd="0" destOrd="0" presId="urn:microsoft.com/office/officeart/2005/8/layout/equation2"/>
    <dgm:cxn modelId="{351F28D5-2C47-40F2-86CA-0D8F1EA9E749}" type="presParOf" srcId="{4877658A-2FA1-492A-9B88-919C805745DB}" destId="{C49B0532-C264-4D81-8F36-9B67BC683BE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A069531-8D4E-477E-8BD2-97F98F11B934}" type="doc">
      <dgm:prSet loTypeId="urn:microsoft.com/office/officeart/2005/8/layout/equation2" loCatId="process" qsTypeId="urn:microsoft.com/office/officeart/2005/8/quickstyle/3d5" qsCatId="3D" csTypeId="urn:microsoft.com/office/officeart/2005/8/colors/accent3_2" csCatId="accent3" phldr="1"/>
      <dgm:spPr/>
      <dgm:t>
        <a:bodyPr/>
        <a:lstStyle/>
        <a:p>
          <a:endParaRPr lang="es-ES"/>
        </a:p>
      </dgm:t>
    </dgm:pt>
    <dgm:pt modelId="{EAEA6733-BA61-4DCF-AC78-3A8677CFF776}">
      <dgm:prSet phldrT="[Texto]" custT="1"/>
      <dgm:spPr/>
      <dgm:t>
        <a:bodyPr/>
        <a:lstStyle/>
        <a:p>
          <a:r>
            <a:rPr lang="es-ES" sz="2400" dirty="0"/>
            <a:t>TIME</a:t>
          </a:r>
        </a:p>
      </dgm:t>
    </dgm:pt>
    <dgm:pt modelId="{732AA17A-C533-469C-B8BD-6F90DD7F1A71}" type="parTrans" cxnId="{1C9FB77E-0B21-4F07-885E-3406926C0025}">
      <dgm:prSet/>
      <dgm:spPr/>
      <dgm:t>
        <a:bodyPr/>
        <a:lstStyle/>
        <a:p>
          <a:endParaRPr lang="es-ES"/>
        </a:p>
      </dgm:t>
    </dgm:pt>
    <dgm:pt modelId="{C7D356AE-A6FF-4073-BC94-106E8713478C}" type="sibTrans" cxnId="{1C9FB77E-0B21-4F07-885E-3406926C0025}">
      <dgm:prSet/>
      <dgm:spPr/>
      <dgm:t>
        <a:bodyPr/>
        <a:lstStyle/>
        <a:p>
          <a:endParaRPr lang="es-ES"/>
        </a:p>
      </dgm:t>
    </dgm:pt>
    <dgm:pt modelId="{D9635FE0-DE82-4951-8058-130D53BB6DF0}">
      <dgm:prSet phldrT="[Texto]" custT="1"/>
      <dgm:spPr/>
      <dgm:t>
        <a:bodyPr/>
        <a:lstStyle/>
        <a:p>
          <a:r>
            <a:rPr lang="es-ES" sz="1200" dirty="0"/>
            <a:t>INTERPRETATION</a:t>
          </a:r>
        </a:p>
      </dgm:t>
    </dgm:pt>
    <dgm:pt modelId="{62E15ADC-FD84-434A-A44A-28D26D42741C}" type="parTrans" cxnId="{5B3F4A85-358D-408B-A097-2FB94A446B85}">
      <dgm:prSet/>
      <dgm:spPr/>
      <dgm:t>
        <a:bodyPr/>
        <a:lstStyle/>
        <a:p>
          <a:endParaRPr lang="es-ES"/>
        </a:p>
      </dgm:t>
    </dgm:pt>
    <dgm:pt modelId="{2367A83E-F8DC-4868-BBDB-D490F37AA341}" type="sibTrans" cxnId="{5B3F4A85-358D-408B-A097-2FB94A446B85}">
      <dgm:prSet/>
      <dgm:spPr/>
      <dgm:t>
        <a:bodyPr/>
        <a:lstStyle/>
        <a:p>
          <a:endParaRPr lang="es-ES"/>
        </a:p>
      </dgm:t>
    </dgm:pt>
    <dgm:pt modelId="{ECB9FF9A-D6BC-4422-841C-52097207DAA5}">
      <dgm:prSet phldrT="[Texto]"/>
      <dgm:spPr/>
      <dgm:t>
        <a:bodyPr/>
        <a:lstStyle/>
        <a:p>
          <a:r>
            <a:rPr lang="es-ES" dirty="0"/>
            <a:t>EMOTIONAL STATE</a:t>
          </a:r>
        </a:p>
      </dgm:t>
    </dgm:pt>
    <dgm:pt modelId="{B6A90DE9-4728-453F-9684-E75D943A4D1E}" type="parTrans" cxnId="{46E2791F-638C-4C8C-9536-508BB5E92F99}">
      <dgm:prSet/>
      <dgm:spPr/>
      <dgm:t>
        <a:bodyPr/>
        <a:lstStyle/>
        <a:p>
          <a:endParaRPr lang="es-ES"/>
        </a:p>
      </dgm:t>
    </dgm:pt>
    <dgm:pt modelId="{7F19BF2B-BD5F-4309-A85F-32A83F5F4862}" type="sibTrans" cxnId="{46E2791F-638C-4C8C-9536-508BB5E92F99}">
      <dgm:prSet/>
      <dgm:spPr/>
      <dgm:t>
        <a:bodyPr/>
        <a:lstStyle/>
        <a:p>
          <a:endParaRPr lang="es-ES"/>
        </a:p>
      </dgm:t>
    </dgm:pt>
    <dgm:pt modelId="{4877658A-2FA1-492A-9B88-919C805745DB}" type="pres">
      <dgm:prSet presAssocID="{FA069531-8D4E-477E-8BD2-97F98F11B934}" presName="Name0" presStyleCnt="0">
        <dgm:presLayoutVars>
          <dgm:dir/>
          <dgm:resizeHandles val="exact"/>
        </dgm:presLayoutVars>
      </dgm:prSet>
      <dgm:spPr/>
    </dgm:pt>
    <dgm:pt modelId="{4D7B92F4-4518-4F35-99BE-E4BFC97CC5C8}" type="pres">
      <dgm:prSet presAssocID="{FA069531-8D4E-477E-8BD2-97F98F11B934}" presName="vNodes" presStyleCnt="0"/>
      <dgm:spPr/>
    </dgm:pt>
    <dgm:pt modelId="{D3E2433C-4A9F-4744-8CFD-A15C8109BB96}" type="pres">
      <dgm:prSet presAssocID="{EAEA6733-BA61-4DCF-AC78-3A8677CFF776}" presName="node" presStyleLbl="node1" presStyleIdx="0" presStyleCnt="3">
        <dgm:presLayoutVars>
          <dgm:bulletEnabled val="1"/>
        </dgm:presLayoutVars>
      </dgm:prSet>
      <dgm:spPr/>
    </dgm:pt>
    <dgm:pt modelId="{B88799F7-1781-4CD0-8F89-B7286EE9B4F8}" type="pres">
      <dgm:prSet presAssocID="{C7D356AE-A6FF-4073-BC94-106E8713478C}" presName="spacerT" presStyleCnt="0"/>
      <dgm:spPr/>
    </dgm:pt>
    <dgm:pt modelId="{7EAC5D09-F463-4D96-AB25-3112D3D3CF3C}" type="pres">
      <dgm:prSet presAssocID="{C7D356AE-A6FF-4073-BC94-106E8713478C}" presName="sibTrans" presStyleLbl="sibTrans2D1" presStyleIdx="0" presStyleCnt="2"/>
      <dgm:spPr/>
    </dgm:pt>
    <dgm:pt modelId="{A4CD895E-212C-43E6-B2E6-66DD401F0786}" type="pres">
      <dgm:prSet presAssocID="{C7D356AE-A6FF-4073-BC94-106E8713478C}" presName="spacerB" presStyleCnt="0"/>
      <dgm:spPr/>
    </dgm:pt>
    <dgm:pt modelId="{63E4B6EB-20BB-4547-9353-F883C6AC30BC}" type="pres">
      <dgm:prSet presAssocID="{D9635FE0-DE82-4951-8058-130D53BB6DF0}" presName="node" presStyleLbl="node1" presStyleIdx="1" presStyleCnt="3" custScaleX="142666">
        <dgm:presLayoutVars>
          <dgm:bulletEnabled val="1"/>
        </dgm:presLayoutVars>
      </dgm:prSet>
      <dgm:spPr/>
    </dgm:pt>
    <dgm:pt modelId="{3BC1B173-C86B-43E4-AD5B-D4273FE679DD}" type="pres">
      <dgm:prSet presAssocID="{FA069531-8D4E-477E-8BD2-97F98F11B934}" presName="sibTransLast" presStyleLbl="sibTrans2D1" presStyleIdx="1" presStyleCnt="2"/>
      <dgm:spPr/>
    </dgm:pt>
    <dgm:pt modelId="{40CFA71D-9CCF-4258-9E41-99F3BA5D4781}" type="pres">
      <dgm:prSet presAssocID="{FA069531-8D4E-477E-8BD2-97F98F11B934}" presName="connectorText" presStyleLbl="sibTrans2D1" presStyleIdx="1" presStyleCnt="2"/>
      <dgm:spPr/>
    </dgm:pt>
    <dgm:pt modelId="{C49B0532-C264-4D81-8F36-9B67BC683BE2}" type="pres">
      <dgm:prSet presAssocID="{FA069531-8D4E-477E-8BD2-97F98F11B934}" presName="lastNode" presStyleLbl="node1" presStyleIdx="2" presStyleCnt="3">
        <dgm:presLayoutVars>
          <dgm:bulletEnabled val="1"/>
        </dgm:presLayoutVars>
      </dgm:prSet>
      <dgm:spPr/>
    </dgm:pt>
  </dgm:ptLst>
  <dgm:cxnLst>
    <dgm:cxn modelId="{46E2791F-638C-4C8C-9536-508BB5E92F99}" srcId="{FA069531-8D4E-477E-8BD2-97F98F11B934}" destId="{ECB9FF9A-D6BC-4422-841C-52097207DAA5}" srcOrd="2" destOrd="0" parTransId="{B6A90DE9-4728-453F-9684-E75D943A4D1E}" sibTransId="{7F19BF2B-BD5F-4309-A85F-32A83F5F4862}"/>
    <dgm:cxn modelId="{D2E3C660-A43E-4658-B8C2-3114A87FA86D}" type="presOf" srcId="{D9635FE0-DE82-4951-8058-130D53BB6DF0}" destId="{63E4B6EB-20BB-4547-9353-F883C6AC30BC}" srcOrd="0" destOrd="0" presId="urn:microsoft.com/office/officeart/2005/8/layout/equation2"/>
    <dgm:cxn modelId="{1C9FB77E-0B21-4F07-885E-3406926C0025}" srcId="{FA069531-8D4E-477E-8BD2-97F98F11B934}" destId="{EAEA6733-BA61-4DCF-AC78-3A8677CFF776}" srcOrd="0" destOrd="0" parTransId="{732AA17A-C533-469C-B8BD-6F90DD7F1A71}" sibTransId="{C7D356AE-A6FF-4073-BC94-106E8713478C}"/>
    <dgm:cxn modelId="{5B3F4A85-358D-408B-A097-2FB94A446B85}" srcId="{FA069531-8D4E-477E-8BD2-97F98F11B934}" destId="{D9635FE0-DE82-4951-8058-130D53BB6DF0}" srcOrd="1" destOrd="0" parTransId="{62E15ADC-FD84-434A-A44A-28D26D42741C}" sibTransId="{2367A83E-F8DC-4868-BBDB-D490F37AA341}"/>
    <dgm:cxn modelId="{6105D48E-E877-4FCD-BDE7-9CB102742BF0}" type="presOf" srcId="{2367A83E-F8DC-4868-BBDB-D490F37AA341}" destId="{3BC1B173-C86B-43E4-AD5B-D4273FE679DD}" srcOrd="0" destOrd="0" presId="urn:microsoft.com/office/officeart/2005/8/layout/equation2"/>
    <dgm:cxn modelId="{5D07EDCD-DB8B-4860-ABD7-CC5F1EFABB84}" type="presOf" srcId="{EAEA6733-BA61-4DCF-AC78-3A8677CFF776}" destId="{D3E2433C-4A9F-4744-8CFD-A15C8109BB96}" srcOrd="0" destOrd="0" presId="urn:microsoft.com/office/officeart/2005/8/layout/equation2"/>
    <dgm:cxn modelId="{909713D6-7D5C-42F4-8FC3-6A619E0DFF80}" type="presOf" srcId="{ECB9FF9A-D6BC-4422-841C-52097207DAA5}" destId="{C49B0532-C264-4D81-8F36-9B67BC683BE2}" srcOrd="0" destOrd="0" presId="urn:microsoft.com/office/officeart/2005/8/layout/equation2"/>
    <dgm:cxn modelId="{FB5025E8-A6D9-481B-97DD-5467031136C0}" type="presOf" srcId="{2367A83E-F8DC-4868-BBDB-D490F37AA341}" destId="{40CFA71D-9CCF-4258-9E41-99F3BA5D4781}" srcOrd="1" destOrd="0" presId="urn:microsoft.com/office/officeart/2005/8/layout/equation2"/>
    <dgm:cxn modelId="{DDDD15EA-53BE-4F2F-9030-8735EDC8FD3B}" type="presOf" srcId="{C7D356AE-A6FF-4073-BC94-106E8713478C}" destId="{7EAC5D09-F463-4D96-AB25-3112D3D3CF3C}" srcOrd="0" destOrd="0" presId="urn:microsoft.com/office/officeart/2005/8/layout/equation2"/>
    <dgm:cxn modelId="{15739CEC-755E-4DC5-A8F6-12F3E6E7E971}" type="presOf" srcId="{FA069531-8D4E-477E-8BD2-97F98F11B934}" destId="{4877658A-2FA1-492A-9B88-919C805745DB}" srcOrd="0" destOrd="0" presId="urn:microsoft.com/office/officeart/2005/8/layout/equation2"/>
    <dgm:cxn modelId="{7152B4BF-312A-4446-9390-826220A607F2}" type="presParOf" srcId="{4877658A-2FA1-492A-9B88-919C805745DB}" destId="{4D7B92F4-4518-4F35-99BE-E4BFC97CC5C8}" srcOrd="0" destOrd="0" presId="urn:microsoft.com/office/officeart/2005/8/layout/equation2"/>
    <dgm:cxn modelId="{39B76F30-441B-4DAB-AEF8-1B996F95A8D2}" type="presParOf" srcId="{4D7B92F4-4518-4F35-99BE-E4BFC97CC5C8}" destId="{D3E2433C-4A9F-4744-8CFD-A15C8109BB96}" srcOrd="0" destOrd="0" presId="urn:microsoft.com/office/officeart/2005/8/layout/equation2"/>
    <dgm:cxn modelId="{0BDABC71-FE9F-4A6A-87DE-F5316A3D94EC}" type="presParOf" srcId="{4D7B92F4-4518-4F35-99BE-E4BFC97CC5C8}" destId="{B88799F7-1781-4CD0-8F89-B7286EE9B4F8}" srcOrd="1" destOrd="0" presId="urn:microsoft.com/office/officeart/2005/8/layout/equation2"/>
    <dgm:cxn modelId="{A503E443-C598-494C-9D2C-8AE019206E15}" type="presParOf" srcId="{4D7B92F4-4518-4F35-99BE-E4BFC97CC5C8}" destId="{7EAC5D09-F463-4D96-AB25-3112D3D3CF3C}" srcOrd="2" destOrd="0" presId="urn:microsoft.com/office/officeart/2005/8/layout/equation2"/>
    <dgm:cxn modelId="{8FD4D2F5-09F2-402F-9F06-FB2E41EBD5B8}" type="presParOf" srcId="{4D7B92F4-4518-4F35-99BE-E4BFC97CC5C8}" destId="{A4CD895E-212C-43E6-B2E6-66DD401F0786}" srcOrd="3" destOrd="0" presId="urn:microsoft.com/office/officeart/2005/8/layout/equation2"/>
    <dgm:cxn modelId="{16ADC83A-7460-42B1-93C6-34DE6EB4C119}" type="presParOf" srcId="{4D7B92F4-4518-4F35-99BE-E4BFC97CC5C8}" destId="{63E4B6EB-20BB-4547-9353-F883C6AC30BC}" srcOrd="4" destOrd="0" presId="urn:microsoft.com/office/officeart/2005/8/layout/equation2"/>
    <dgm:cxn modelId="{9E93DBF5-E734-4476-8F7C-6748487BA45F}" type="presParOf" srcId="{4877658A-2FA1-492A-9B88-919C805745DB}" destId="{3BC1B173-C86B-43E4-AD5B-D4273FE679DD}" srcOrd="1" destOrd="0" presId="urn:microsoft.com/office/officeart/2005/8/layout/equation2"/>
    <dgm:cxn modelId="{0F8F5DDA-0CFF-43C7-8975-29E240282B43}" type="presParOf" srcId="{3BC1B173-C86B-43E4-AD5B-D4273FE679DD}" destId="{40CFA71D-9CCF-4258-9E41-99F3BA5D4781}" srcOrd="0" destOrd="0" presId="urn:microsoft.com/office/officeart/2005/8/layout/equation2"/>
    <dgm:cxn modelId="{351F28D5-2C47-40F2-86CA-0D8F1EA9E749}" type="presParOf" srcId="{4877658A-2FA1-492A-9B88-919C805745DB}" destId="{C49B0532-C264-4D81-8F36-9B67BC683BE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2FE42-D850-47B7-BDD1-1F5015C70DFB}">
      <dsp:nvSpPr>
        <dsp:cNvPr id="0" name=""/>
        <dsp:cNvSpPr/>
      </dsp:nvSpPr>
      <dsp:spPr>
        <a:xfrm>
          <a:off x="4122081" y="2103574"/>
          <a:ext cx="3049211" cy="3049211"/>
        </a:xfrm>
        <a:prstGeom prst="ellipse">
          <a:avLst/>
        </a:prstGeom>
        <a:solidFill>
          <a:srgbClr val="6666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es-ES" sz="3300" kern="1200" dirty="0"/>
            <a:t>EMOTIONAL LEADERSHIP</a:t>
          </a:r>
        </a:p>
      </dsp:txBody>
      <dsp:txXfrm>
        <a:off x="4568628" y="2550121"/>
        <a:ext cx="2156117" cy="2156117"/>
      </dsp:txXfrm>
    </dsp:sp>
    <dsp:sp modelId="{7463F9AF-619F-4B32-A9C2-3830D7586F7A}">
      <dsp:nvSpPr>
        <dsp:cNvPr id="0" name=""/>
        <dsp:cNvSpPr/>
      </dsp:nvSpPr>
      <dsp:spPr>
        <a:xfrm rot="12900000">
          <a:off x="1883178" y="1478125"/>
          <a:ext cx="2626922" cy="869025"/>
        </a:xfrm>
        <a:prstGeom prst="leftArrow">
          <a:avLst>
            <a:gd name="adj1" fmla="val 60000"/>
            <a:gd name="adj2" fmla="val 50000"/>
          </a:avLst>
        </a:prstGeom>
        <a:solidFill>
          <a:srgbClr val="F99D0C"/>
        </a:solidFill>
        <a:ln>
          <a:noFill/>
        </a:ln>
        <a:effectLst/>
      </dsp:spPr>
      <dsp:style>
        <a:lnRef idx="0">
          <a:scrgbClr r="0" g="0" b="0"/>
        </a:lnRef>
        <a:fillRef idx="1">
          <a:scrgbClr r="0" g="0" b="0"/>
        </a:fillRef>
        <a:effectRef idx="0">
          <a:scrgbClr r="0" g="0" b="0"/>
        </a:effectRef>
        <a:fontRef idx="minor">
          <a:schemeClr val="lt1"/>
        </a:fontRef>
      </dsp:style>
    </dsp:sp>
    <dsp:sp modelId="{1F52EFE7-99E2-4050-B298-992B63E271FA}">
      <dsp:nvSpPr>
        <dsp:cNvPr id="0" name=""/>
        <dsp:cNvSpPr/>
      </dsp:nvSpPr>
      <dsp:spPr>
        <a:xfrm>
          <a:off x="672339" y="567"/>
          <a:ext cx="2896750" cy="2317400"/>
        </a:xfrm>
        <a:prstGeom prst="roundRect">
          <a:avLst>
            <a:gd name="adj" fmla="val 10000"/>
          </a:avLst>
        </a:prstGeom>
        <a:solidFill>
          <a:srgbClr val="F99D0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s-ES" sz="3000" kern="1200" dirty="0"/>
            <a:t>INTRAPERSONAL AREA (ME)</a:t>
          </a:r>
        </a:p>
      </dsp:txBody>
      <dsp:txXfrm>
        <a:off x="740213" y="68441"/>
        <a:ext cx="2761002" cy="2181652"/>
      </dsp:txXfrm>
    </dsp:sp>
    <dsp:sp modelId="{6B7FAB0B-F45F-4611-A20A-42BFF23AC2BF}">
      <dsp:nvSpPr>
        <dsp:cNvPr id="0" name=""/>
        <dsp:cNvSpPr/>
      </dsp:nvSpPr>
      <dsp:spPr>
        <a:xfrm rot="19500000">
          <a:off x="6783274" y="1478125"/>
          <a:ext cx="2626922" cy="869025"/>
        </a:xfrm>
        <a:prstGeom prst="leftArrow">
          <a:avLst>
            <a:gd name="adj1" fmla="val 60000"/>
            <a:gd name="adj2" fmla="val 50000"/>
          </a:avLst>
        </a:prstGeom>
        <a:solidFill>
          <a:srgbClr val="112342"/>
        </a:solidFill>
        <a:ln>
          <a:noFill/>
        </a:ln>
        <a:effectLst/>
      </dsp:spPr>
      <dsp:style>
        <a:lnRef idx="0">
          <a:scrgbClr r="0" g="0" b="0"/>
        </a:lnRef>
        <a:fillRef idx="1">
          <a:scrgbClr r="0" g="0" b="0"/>
        </a:fillRef>
        <a:effectRef idx="0">
          <a:scrgbClr r="0" g="0" b="0"/>
        </a:effectRef>
        <a:fontRef idx="minor">
          <a:schemeClr val="lt1"/>
        </a:fontRef>
      </dsp:style>
    </dsp:sp>
    <dsp:sp modelId="{EF9B19C2-6F16-4F06-8AF4-9CF2CE328CEE}">
      <dsp:nvSpPr>
        <dsp:cNvPr id="0" name=""/>
        <dsp:cNvSpPr/>
      </dsp:nvSpPr>
      <dsp:spPr>
        <a:xfrm>
          <a:off x="7724284" y="567"/>
          <a:ext cx="2896750" cy="2317400"/>
        </a:xfrm>
        <a:prstGeom prst="roundRect">
          <a:avLst>
            <a:gd name="adj" fmla="val 10000"/>
          </a:avLst>
        </a:prstGeom>
        <a:solidFill>
          <a:srgbClr val="1123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s-ES" sz="3000" kern="1200" dirty="0"/>
            <a:t>INTERPERSONAL AREA (OTHERS)</a:t>
          </a:r>
        </a:p>
      </dsp:txBody>
      <dsp:txXfrm>
        <a:off x="7792158" y="68441"/>
        <a:ext cx="2761002" cy="21816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6EB11-E377-4512-84D0-86773930E8DB}">
      <dsp:nvSpPr>
        <dsp:cNvPr id="0" name=""/>
        <dsp:cNvSpPr/>
      </dsp:nvSpPr>
      <dsp:spPr>
        <a:xfrm>
          <a:off x="1828655" y="50795"/>
          <a:ext cx="2438208" cy="243820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s-ES" sz="5000" b="1" kern="1200" dirty="0">
              <a:latin typeface="Source Sans Pro" panose="020B0503030403020204" pitchFamily="34" charset="0"/>
              <a:ea typeface="Source Sans Pro" panose="020B0503030403020204" pitchFamily="34" charset="0"/>
            </a:rPr>
            <a:t>THINK</a:t>
          </a:r>
        </a:p>
      </dsp:txBody>
      <dsp:txXfrm>
        <a:off x="2153750" y="477482"/>
        <a:ext cx="1788019" cy="1097193"/>
      </dsp:txXfrm>
    </dsp:sp>
    <dsp:sp modelId="{CC529048-03F7-4C2D-A984-97ED71CEC958}">
      <dsp:nvSpPr>
        <dsp:cNvPr id="0" name=""/>
        <dsp:cNvSpPr/>
      </dsp:nvSpPr>
      <dsp:spPr>
        <a:xfrm>
          <a:off x="2708442" y="1574676"/>
          <a:ext cx="2438208" cy="243820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s-ES" sz="5000" b="1" kern="1200" dirty="0">
              <a:latin typeface="Source Sans Pro" panose="020B0503030403020204" pitchFamily="34" charset="0"/>
              <a:ea typeface="Source Sans Pro" panose="020B0503030403020204" pitchFamily="34" charset="0"/>
            </a:rPr>
            <a:t>DO</a:t>
          </a:r>
        </a:p>
      </dsp:txBody>
      <dsp:txXfrm>
        <a:off x="3454128" y="2204546"/>
        <a:ext cx="1462924" cy="1341014"/>
      </dsp:txXfrm>
    </dsp:sp>
    <dsp:sp modelId="{308E606F-9147-4471-9916-01C0B83396DF}">
      <dsp:nvSpPr>
        <dsp:cNvPr id="0" name=""/>
        <dsp:cNvSpPr/>
      </dsp:nvSpPr>
      <dsp:spPr>
        <a:xfrm>
          <a:off x="948869" y="1574676"/>
          <a:ext cx="2438208" cy="243820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222500">
            <a:lnSpc>
              <a:spcPct val="90000"/>
            </a:lnSpc>
            <a:spcBef>
              <a:spcPct val="0"/>
            </a:spcBef>
            <a:spcAft>
              <a:spcPct val="35000"/>
            </a:spcAft>
            <a:buNone/>
          </a:pPr>
          <a:r>
            <a:rPr lang="es-ES" sz="5000" b="1" kern="1200" dirty="0">
              <a:latin typeface="Source Sans Pro" panose="020B0503030403020204" pitchFamily="34" charset="0"/>
              <a:ea typeface="Source Sans Pro" panose="020B0503030403020204" pitchFamily="34" charset="0"/>
            </a:rPr>
            <a:t>SAY</a:t>
          </a:r>
        </a:p>
      </dsp:txBody>
      <dsp:txXfrm>
        <a:off x="1178467" y="2204546"/>
        <a:ext cx="1462924" cy="13410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8B13C-5850-4F95-B702-86E60DBEE8C6}">
      <dsp:nvSpPr>
        <dsp:cNvPr id="0" name=""/>
        <dsp:cNvSpPr/>
      </dsp:nvSpPr>
      <dsp:spPr>
        <a:xfrm rot="5400000">
          <a:off x="5311117" y="-2168423"/>
          <a:ext cx="845062" cy="5396375"/>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latin typeface="Source Sans Pro" panose="020B0503030403020204" pitchFamily="34" charset="0"/>
              <a:ea typeface="Source Sans Pro" panose="020B0503030403020204" pitchFamily="34" charset="0"/>
            </a:rPr>
            <a:t>Gratitude, recognition, statement… (operational)</a:t>
          </a:r>
          <a:endParaRPr lang="es-ES" sz="1800" kern="1200" dirty="0">
            <a:latin typeface="Source Sans Pro" panose="020B0503030403020204" pitchFamily="34" charset="0"/>
            <a:ea typeface="Source Sans Pro" panose="020B0503030403020204" pitchFamily="34" charset="0"/>
          </a:endParaRPr>
        </a:p>
        <a:p>
          <a:pPr marL="171450" lvl="1" indent="-171450" algn="l" defTabSz="800100">
            <a:lnSpc>
              <a:spcPct val="90000"/>
            </a:lnSpc>
            <a:spcBef>
              <a:spcPct val="0"/>
            </a:spcBef>
            <a:spcAft>
              <a:spcPct val="15000"/>
            </a:spcAft>
            <a:buChar char="•"/>
          </a:pPr>
          <a:r>
            <a:rPr lang="en-GB" sz="1800" kern="1200" dirty="0">
              <a:latin typeface="Source Sans Pro" panose="020B0503030403020204" pitchFamily="34" charset="0"/>
              <a:ea typeface="Source Sans Pro" panose="020B0503030403020204" pitchFamily="34" charset="0"/>
            </a:rPr>
            <a:t>Criticism, complaint, judgment (non-operational)</a:t>
          </a:r>
          <a:endParaRPr lang="es-ES" sz="1800" kern="1200" dirty="0">
            <a:latin typeface="Source Sans Pro" panose="020B0503030403020204" pitchFamily="34" charset="0"/>
            <a:ea typeface="Source Sans Pro" panose="020B0503030403020204" pitchFamily="34" charset="0"/>
          </a:endParaRPr>
        </a:p>
      </dsp:txBody>
      <dsp:txXfrm rot="-5400000">
        <a:off x="3035461" y="148486"/>
        <a:ext cx="5355122" cy="762556"/>
      </dsp:txXfrm>
    </dsp:sp>
    <dsp:sp modelId="{D64AABB7-1F71-47E4-A580-D72F3DBC3574}">
      <dsp:nvSpPr>
        <dsp:cNvPr id="0" name=""/>
        <dsp:cNvSpPr/>
      </dsp:nvSpPr>
      <dsp:spPr>
        <a:xfrm>
          <a:off x="0" y="1600"/>
          <a:ext cx="3035461" cy="10563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ES" sz="3700" kern="1200" dirty="0">
              <a:latin typeface="Source Sans Pro" panose="020B0503030403020204" pitchFamily="34" charset="0"/>
              <a:ea typeface="Source Sans Pro" panose="020B0503030403020204" pitchFamily="34" charset="0"/>
            </a:rPr>
            <a:t>LANGUAGE</a:t>
          </a:r>
        </a:p>
      </dsp:txBody>
      <dsp:txXfrm>
        <a:off x="51566" y="53166"/>
        <a:ext cx="2932329" cy="953196"/>
      </dsp:txXfrm>
    </dsp:sp>
    <dsp:sp modelId="{8F8CB2C5-F8D9-4F81-9074-05FC18CC6DF0}">
      <dsp:nvSpPr>
        <dsp:cNvPr id="0" name=""/>
        <dsp:cNvSpPr/>
      </dsp:nvSpPr>
      <dsp:spPr>
        <a:xfrm rot="5400000">
          <a:off x="5311117" y="-1059278"/>
          <a:ext cx="845062" cy="5396375"/>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err="1">
              <a:latin typeface="Source Sans Pro" panose="020B0503030403020204" pitchFamily="34" charset="0"/>
              <a:ea typeface="Source Sans Pro" panose="020B0503030403020204" pitchFamily="34" charset="0"/>
            </a:rPr>
            <a:t>Corporeality</a:t>
          </a:r>
          <a:r>
            <a:rPr lang="es-ES" sz="1800" kern="1200" dirty="0">
              <a:latin typeface="Source Sans Pro" panose="020B0503030403020204" pitchFamily="34" charset="0"/>
              <a:ea typeface="Source Sans Pro" panose="020B0503030403020204" pitchFamily="34" charset="0"/>
            </a:rPr>
            <a:t>, non-verbal </a:t>
          </a:r>
          <a:r>
            <a:rPr lang="es-ES" sz="1800" kern="1200" dirty="0" err="1">
              <a:latin typeface="Source Sans Pro" panose="020B0503030403020204" pitchFamily="34" charset="0"/>
              <a:ea typeface="Source Sans Pro" panose="020B0503030403020204" pitchFamily="34" charset="0"/>
            </a:rPr>
            <a:t>communication</a:t>
          </a:r>
          <a:r>
            <a:rPr lang="es-ES" sz="1800" kern="1200" dirty="0">
              <a:latin typeface="Source Sans Pro" panose="020B0503030403020204" pitchFamily="34" charset="0"/>
              <a:ea typeface="Source Sans Pro" panose="020B0503030403020204" pitchFamily="34" charset="0"/>
            </a:rPr>
            <a:t>.</a:t>
          </a:r>
        </a:p>
        <a:p>
          <a:pPr marL="171450" lvl="1" indent="-171450" algn="l" defTabSz="800100">
            <a:lnSpc>
              <a:spcPct val="90000"/>
            </a:lnSpc>
            <a:spcBef>
              <a:spcPct val="0"/>
            </a:spcBef>
            <a:spcAft>
              <a:spcPct val="15000"/>
            </a:spcAft>
            <a:buChar char="•"/>
          </a:pPr>
          <a:r>
            <a:rPr lang="es-ES" sz="1800" kern="1200" dirty="0" err="1">
              <a:latin typeface="Source Sans Pro" panose="020B0503030403020204" pitchFamily="34" charset="0"/>
              <a:ea typeface="Source Sans Pro" panose="020B0503030403020204" pitchFamily="34" charset="0"/>
            </a:rPr>
            <a:t>Smile</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confidence</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rapport</a:t>
          </a:r>
          <a:r>
            <a:rPr lang="es-ES" sz="1800" kern="1200" dirty="0">
              <a:latin typeface="Source Sans Pro" panose="020B0503030403020204" pitchFamily="34" charset="0"/>
              <a:ea typeface="Source Sans Pro" panose="020B0503030403020204" pitchFamily="34" charset="0"/>
            </a:rPr>
            <a:t>…</a:t>
          </a:r>
        </a:p>
      </dsp:txBody>
      <dsp:txXfrm rot="-5400000">
        <a:off x="3035461" y="1257631"/>
        <a:ext cx="5355122" cy="762556"/>
      </dsp:txXfrm>
    </dsp:sp>
    <dsp:sp modelId="{2C9757F1-E25F-492E-9557-0F932B446C72}">
      <dsp:nvSpPr>
        <dsp:cNvPr id="0" name=""/>
        <dsp:cNvSpPr/>
      </dsp:nvSpPr>
      <dsp:spPr>
        <a:xfrm>
          <a:off x="0" y="1110744"/>
          <a:ext cx="3035461" cy="1056328"/>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ES" sz="3700" kern="1200" dirty="0">
              <a:latin typeface="Source Sans Pro" panose="020B0503030403020204" pitchFamily="34" charset="0"/>
              <a:ea typeface="Source Sans Pro" panose="020B0503030403020204" pitchFamily="34" charset="0"/>
            </a:rPr>
            <a:t>PHISONOMY</a:t>
          </a:r>
        </a:p>
      </dsp:txBody>
      <dsp:txXfrm>
        <a:off x="51566" y="1162310"/>
        <a:ext cx="2932329" cy="953196"/>
      </dsp:txXfrm>
    </dsp:sp>
    <dsp:sp modelId="{176A34D9-BEC3-41BA-94FC-AE56D2664C4C}">
      <dsp:nvSpPr>
        <dsp:cNvPr id="0" name=""/>
        <dsp:cNvSpPr/>
      </dsp:nvSpPr>
      <dsp:spPr>
        <a:xfrm rot="5400000">
          <a:off x="5311117" y="49865"/>
          <a:ext cx="845062" cy="5396375"/>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err="1">
              <a:latin typeface="Source Sans Pro" panose="020B0503030403020204" pitchFamily="34" charset="0"/>
              <a:ea typeface="Source Sans Pro" panose="020B0503030403020204" pitchFamily="34" charset="0"/>
            </a:rPr>
            <a:t>Goals</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mission</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vision</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values</a:t>
          </a:r>
          <a:r>
            <a:rPr lang="es-ES" sz="1800" kern="1200" dirty="0">
              <a:latin typeface="Source Sans Pro" panose="020B0503030403020204" pitchFamily="34" charset="0"/>
              <a:ea typeface="Source Sans Pro" panose="020B0503030403020204" pitchFamily="34" charset="0"/>
            </a:rPr>
            <a:t> and </a:t>
          </a:r>
          <a:r>
            <a:rPr lang="es-ES" sz="1800" kern="1200" dirty="0" err="1">
              <a:latin typeface="Source Sans Pro" panose="020B0503030403020204" pitchFamily="34" charset="0"/>
              <a:ea typeface="Source Sans Pro" panose="020B0503030403020204" pitchFamily="34" charset="0"/>
            </a:rPr>
            <a:t>company</a:t>
          </a:r>
          <a:r>
            <a:rPr lang="es-ES" sz="1800" kern="1200" dirty="0">
              <a:latin typeface="Source Sans Pro" panose="020B0503030403020204" pitchFamily="34" charset="0"/>
              <a:ea typeface="Source Sans Pro" panose="020B0503030403020204" pitchFamily="34" charset="0"/>
            </a:rPr>
            <a:t> culture.</a:t>
          </a:r>
        </a:p>
        <a:p>
          <a:pPr marL="171450" lvl="1" indent="-171450" algn="l" defTabSz="800100">
            <a:lnSpc>
              <a:spcPct val="90000"/>
            </a:lnSpc>
            <a:spcBef>
              <a:spcPct val="0"/>
            </a:spcBef>
            <a:spcAft>
              <a:spcPct val="15000"/>
            </a:spcAft>
            <a:buChar char="•"/>
          </a:pPr>
          <a:r>
            <a:rPr lang="es-ES" sz="1800" kern="1200" dirty="0" err="1">
              <a:latin typeface="Source Sans Pro" panose="020B0503030403020204" pitchFamily="34" charset="0"/>
              <a:ea typeface="Source Sans Pro" panose="020B0503030403020204" pitchFamily="34" charset="0"/>
            </a:rPr>
            <a:t>Rentability</a:t>
          </a:r>
          <a:r>
            <a:rPr lang="es-ES" sz="1800" kern="1200" dirty="0">
              <a:latin typeface="Source Sans Pro" panose="020B0503030403020204" pitchFamily="34" charset="0"/>
              <a:ea typeface="Source Sans Pro" panose="020B0503030403020204" pitchFamily="34" charset="0"/>
            </a:rPr>
            <a:t>. People and </a:t>
          </a:r>
          <a:r>
            <a:rPr lang="es-ES" sz="1800" kern="1200" dirty="0" err="1">
              <a:latin typeface="Source Sans Pro" panose="020B0503030403020204" pitchFamily="34" charset="0"/>
              <a:ea typeface="Source Sans Pro" panose="020B0503030403020204" pitchFamily="34" charset="0"/>
            </a:rPr>
            <a:t>result</a:t>
          </a:r>
          <a:r>
            <a:rPr lang="es-ES" sz="1800" kern="1200" dirty="0">
              <a:latin typeface="Source Sans Pro" panose="020B0503030403020204" pitchFamily="34" charset="0"/>
              <a:ea typeface="Source Sans Pro" panose="020B0503030403020204" pitchFamily="34" charset="0"/>
            </a:rPr>
            <a:t> </a:t>
          </a:r>
          <a:r>
            <a:rPr lang="es-ES" sz="1800" kern="1200" dirty="0" err="1">
              <a:latin typeface="Source Sans Pro" panose="020B0503030403020204" pitchFamily="34" charset="0"/>
              <a:ea typeface="Source Sans Pro" panose="020B0503030403020204" pitchFamily="34" charset="0"/>
            </a:rPr>
            <a:t>orientation</a:t>
          </a:r>
          <a:r>
            <a:rPr lang="es-ES" sz="1800" kern="1200" dirty="0">
              <a:latin typeface="Source Sans Pro" panose="020B0503030403020204" pitchFamily="34" charset="0"/>
              <a:ea typeface="Source Sans Pro" panose="020B0503030403020204" pitchFamily="34" charset="0"/>
            </a:rPr>
            <a:t>.</a:t>
          </a:r>
        </a:p>
      </dsp:txBody>
      <dsp:txXfrm rot="-5400000">
        <a:off x="3035461" y="2366775"/>
        <a:ext cx="5355122" cy="762556"/>
      </dsp:txXfrm>
    </dsp:sp>
    <dsp:sp modelId="{9E0DA195-88A1-4B56-A52A-026476BE7C32}">
      <dsp:nvSpPr>
        <dsp:cNvPr id="0" name=""/>
        <dsp:cNvSpPr/>
      </dsp:nvSpPr>
      <dsp:spPr>
        <a:xfrm>
          <a:off x="0" y="2219889"/>
          <a:ext cx="3035461" cy="1056328"/>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s-ES" sz="3700" kern="1200" dirty="0">
              <a:latin typeface="Source Sans Pro" panose="020B0503030403020204" pitchFamily="34" charset="0"/>
              <a:ea typeface="Source Sans Pro" panose="020B0503030403020204" pitchFamily="34" charset="0"/>
            </a:rPr>
            <a:t>FOCUS</a:t>
          </a:r>
        </a:p>
      </dsp:txBody>
      <dsp:txXfrm>
        <a:off x="51566" y="2271455"/>
        <a:ext cx="2932329" cy="953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13879" y="296794"/>
          <a:ext cx="4027582" cy="4027582"/>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STIMULUS</a:t>
          </a:r>
          <a:endParaRPr lang="en-GB" sz="2300" kern="1200" dirty="0"/>
        </a:p>
      </dsp:txBody>
      <dsp:txXfrm>
        <a:off x="3314934" y="973811"/>
        <a:ext cx="1294580" cy="863053"/>
      </dsp:txXfrm>
    </dsp:sp>
    <dsp:sp modelId="{0EF480B8-618F-4BC6-8C9E-6A43E955EBC0}">
      <dsp:nvSpPr>
        <dsp:cNvPr id="0" name=""/>
        <dsp:cNvSpPr/>
      </dsp:nvSpPr>
      <dsp:spPr>
        <a:xfrm>
          <a:off x="1248401" y="404196"/>
          <a:ext cx="4027582" cy="4027582"/>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3842356" y="2244418"/>
        <a:ext cx="1198685" cy="958948"/>
      </dsp:txXfrm>
    </dsp:sp>
    <dsp:sp modelId="{E216D352-5244-4A1D-BDC5-C74EF7691201}">
      <dsp:nvSpPr>
        <dsp:cNvPr id="0" name=""/>
        <dsp:cNvSpPr/>
      </dsp:nvSpPr>
      <dsp:spPr>
        <a:xfrm>
          <a:off x="1157301" y="470364"/>
          <a:ext cx="4027582" cy="4027582"/>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595723" y="3299261"/>
        <a:ext cx="1150737" cy="1054843"/>
      </dsp:txXfrm>
    </dsp:sp>
    <dsp:sp modelId="{97114A04-2B73-4780-81E7-F78E6A300F13}">
      <dsp:nvSpPr>
        <dsp:cNvPr id="0" name=""/>
        <dsp:cNvSpPr/>
      </dsp:nvSpPr>
      <dsp:spPr>
        <a:xfrm>
          <a:off x="1066201" y="404196"/>
          <a:ext cx="4027582" cy="4027582"/>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301143" y="2244418"/>
        <a:ext cx="1198685" cy="958948"/>
      </dsp:txXfrm>
    </dsp:sp>
    <dsp:sp modelId="{458EBA71-64D5-4D3F-AC29-7BDC2F6593BB}">
      <dsp:nvSpPr>
        <dsp:cNvPr id="0" name=""/>
        <dsp:cNvSpPr/>
      </dsp:nvSpPr>
      <dsp:spPr>
        <a:xfrm>
          <a:off x="1100723" y="296794"/>
          <a:ext cx="4027582" cy="4027582"/>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732670" y="973811"/>
        <a:ext cx="1294580" cy="863053"/>
      </dsp:txXfrm>
    </dsp:sp>
    <dsp:sp modelId="{ACF2F36E-29CE-4183-B204-BF007BEBB8B2}">
      <dsp:nvSpPr>
        <dsp:cNvPr id="0" name=""/>
        <dsp:cNvSpPr/>
      </dsp:nvSpPr>
      <dsp:spPr>
        <a:xfrm>
          <a:off x="964363" y="47467"/>
          <a:ext cx="4526235" cy="452623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9353" y="154834"/>
          <a:ext cx="4526235" cy="452623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974" y="221204"/>
          <a:ext cx="4526235" cy="452623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6596" y="154834"/>
          <a:ext cx="4526235" cy="452623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1586" y="47467"/>
          <a:ext cx="4526235" cy="452623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13879" y="296794"/>
          <a:ext cx="4027582" cy="4027582"/>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a:t>STIMULUS</a:t>
          </a:r>
          <a:endParaRPr lang="en-GB" sz="2300" kern="1200" dirty="0"/>
        </a:p>
      </dsp:txBody>
      <dsp:txXfrm>
        <a:off x="3314934" y="973811"/>
        <a:ext cx="1294580" cy="863053"/>
      </dsp:txXfrm>
    </dsp:sp>
    <dsp:sp modelId="{0EF480B8-618F-4BC6-8C9E-6A43E955EBC0}">
      <dsp:nvSpPr>
        <dsp:cNvPr id="0" name=""/>
        <dsp:cNvSpPr/>
      </dsp:nvSpPr>
      <dsp:spPr>
        <a:xfrm>
          <a:off x="1248401" y="404196"/>
          <a:ext cx="4027582" cy="4027582"/>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MEANING</a:t>
          </a:r>
          <a:endParaRPr lang="en-GB" sz="2200" kern="1200" dirty="0"/>
        </a:p>
      </dsp:txBody>
      <dsp:txXfrm>
        <a:off x="3842356" y="2244418"/>
        <a:ext cx="1198685" cy="958948"/>
      </dsp:txXfrm>
    </dsp:sp>
    <dsp:sp modelId="{E216D352-5244-4A1D-BDC5-C74EF7691201}">
      <dsp:nvSpPr>
        <dsp:cNvPr id="0" name=""/>
        <dsp:cNvSpPr/>
      </dsp:nvSpPr>
      <dsp:spPr>
        <a:xfrm>
          <a:off x="1157301" y="470364"/>
          <a:ext cx="4027582" cy="4027582"/>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dirty="0"/>
        </a:p>
      </dsp:txBody>
      <dsp:txXfrm>
        <a:off x="2595723" y="3299261"/>
        <a:ext cx="1150737" cy="1054843"/>
      </dsp:txXfrm>
    </dsp:sp>
    <dsp:sp modelId="{97114A04-2B73-4780-81E7-F78E6A300F13}">
      <dsp:nvSpPr>
        <dsp:cNvPr id="0" name=""/>
        <dsp:cNvSpPr/>
      </dsp:nvSpPr>
      <dsp:spPr>
        <a:xfrm>
          <a:off x="1066201" y="404196"/>
          <a:ext cx="4027582" cy="4027582"/>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301143" y="2244418"/>
        <a:ext cx="1198685" cy="958948"/>
      </dsp:txXfrm>
    </dsp:sp>
    <dsp:sp modelId="{458EBA71-64D5-4D3F-AC29-7BDC2F6593BB}">
      <dsp:nvSpPr>
        <dsp:cNvPr id="0" name=""/>
        <dsp:cNvSpPr/>
      </dsp:nvSpPr>
      <dsp:spPr>
        <a:xfrm>
          <a:off x="1100723" y="296794"/>
          <a:ext cx="4027582" cy="4027582"/>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1732670" y="973811"/>
        <a:ext cx="1294580" cy="863053"/>
      </dsp:txXfrm>
    </dsp:sp>
    <dsp:sp modelId="{ACF2F36E-29CE-4183-B204-BF007BEBB8B2}">
      <dsp:nvSpPr>
        <dsp:cNvPr id="0" name=""/>
        <dsp:cNvSpPr/>
      </dsp:nvSpPr>
      <dsp:spPr>
        <a:xfrm>
          <a:off x="964363" y="47467"/>
          <a:ext cx="4526235" cy="452623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9353" y="154834"/>
          <a:ext cx="4526235" cy="452623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974" y="221204"/>
          <a:ext cx="4526235" cy="452623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6596" y="154834"/>
          <a:ext cx="4526235" cy="452623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1586" y="47467"/>
          <a:ext cx="4526235" cy="452623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13879" y="296794"/>
          <a:ext cx="4027582" cy="4027582"/>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STIMULUS</a:t>
          </a:r>
          <a:endParaRPr lang="en-GB" sz="2100" kern="1200" dirty="0"/>
        </a:p>
      </dsp:txBody>
      <dsp:txXfrm>
        <a:off x="3314934" y="973811"/>
        <a:ext cx="1294580" cy="863053"/>
      </dsp:txXfrm>
    </dsp:sp>
    <dsp:sp modelId="{0EF480B8-618F-4BC6-8C9E-6A43E955EBC0}">
      <dsp:nvSpPr>
        <dsp:cNvPr id="0" name=""/>
        <dsp:cNvSpPr/>
      </dsp:nvSpPr>
      <dsp:spPr>
        <a:xfrm>
          <a:off x="1248401" y="404196"/>
          <a:ext cx="4027582" cy="4027582"/>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MEANING</a:t>
          </a:r>
          <a:endParaRPr lang="en-GB" sz="2200" kern="1200" dirty="0"/>
        </a:p>
      </dsp:txBody>
      <dsp:txXfrm>
        <a:off x="3842356" y="2244418"/>
        <a:ext cx="1198685" cy="958948"/>
      </dsp:txXfrm>
    </dsp:sp>
    <dsp:sp modelId="{E216D352-5244-4A1D-BDC5-C74EF7691201}">
      <dsp:nvSpPr>
        <dsp:cNvPr id="0" name=""/>
        <dsp:cNvSpPr/>
      </dsp:nvSpPr>
      <dsp:spPr>
        <a:xfrm>
          <a:off x="1157301" y="470364"/>
          <a:ext cx="4027582" cy="4027582"/>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EMOTION</a:t>
          </a:r>
          <a:endParaRPr lang="en-GB" sz="2100" kern="1200" dirty="0"/>
        </a:p>
      </dsp:txBody>
      <dsp:txXfrm>
        <a:off x="2595723" y="3299261"/>
        <a:ext cx="1150737" cy="1054843"/>
      </dsp:txXfrm>
    </dsp:sp>
    <dsp:sp modelId="{97114A04-2B73-4780-81E7-F78E6A300F13}">
      <dsp:nvSpPr>
        <dsp:cNvPr id="0" name=""/>
        <dsp:cNvSpPr/>
      </dsp:nvSpPr>
      <dsp:spPr>
        <a:xfrm>
          <a:off x="1066201" y="404196"/>
          <a:ext cx="4027582" cy="4027582"/>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1301143" y="2244418"/>
        <a:ext cx="1198685" cy="958948"/>
      </dsp:txXfrm>
    </dsp:sp>
    <dsp:sp modelId="{458EBA71-64D5-4D3F-AC29-7BDC2F6593BB}">
      <dsp:nvSpPr>
        <dsp:cNvPr id="0" name=""/>
        <dsp:cNvSpPr/>
      </dsp:nvSpPr>
      <dsp:spPr>
        <a:xfrm>
          <a:off x="1100723" y="296794"/>
          <a:ext cx="4027582" cy="4027582"/>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1732670" y="973811"/>
        <a:ext cx="1294580" cy="863053"/>
      </dsp:txXfrm>
    </dsp:sp>
    <dsp:sp modelId="{ACF2F36E-29CE-4183-B204-BF007BEBB8B2}">
      <dsp:nvSpPr>
        <dsp:cNvPr id="0" name=""/>
        <dsp:cNvSpPr/>
      </dsp:nvSpPr>
      <dsp:spPr>
        <a:xfrm>
          <a:off x="964363" y="47467"/>
          <a:ext cx="4526235" cy="452623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9353" y="154834"/>
          <a:ext cx="4526235" cy="452623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974" y="221204"/>
          <a:ext cx="4526235" cy="452623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6596" y="154834"/>
          <a:ext cx="4526235" cy="452623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1586" y="47467"/>
          <a:ext cx="4526235" cy="452623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13879" y="296794"/>
          <a:ext cx="4027582" cy="4027582"/>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STIMULUS</a:t>
          </a:r>
          <a:endParaRPr lang="en-GB" sz="2100" kern="1200" dirty="0"/>
        </a:p>
      </dsp:txBody>
      <dsp:txXfrm>
        <a:off x="3314934" y="973811"/>
        <a:ext cx="1294580" cy="863053"/>
      </dsp:txXfrm>
    </dsp:sp>
    <dsp:sp modelId="{0EF480B8-618F-4BC6-8C9E-6A43E955EBC0}">
      <dsp:nvSpPr>
        <dsp:cNvPr id="0" name=""/>
        <dsp:cNvSpPr/>
      </dsp:nvSpPr>
      <dsp:spPr>
        <a:xfrm>
          <a:off x="1248401" y="404196"/>
          <a:ext cx="4027582" cy="4027582"/>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MEANING</a:t>
          </a:r>
          <a:endParaRPr lang="en-GB" sz="2200" kern="1200" dirty="0"/>
        </a:p>
      </dsp:txBody>
      <dsp:txXfrm>
        <a:off x="3842356" y="2244418"/>
        <a:ext cx="1198685" cy="958948"/>
      </dsp:txXfrm>
    </dsp:sp>
    <dsp:sp modelId="{E216D352-5244-4A1D-BDC5-C74EF7691201}">
      <dsp:nvSpPr>
        <dsp:cNvPr id="0" name=""/>
        <dsp:cNvSpPr/>
      </dsp:nvSpPr>
      <dsp:spPr>
        <a:xfrm>
          <a:off x="1157301" y="470364"/>
          <a:ext cx="4027582" cy="4027582"/>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EMOTION</a:t>
          </a:r>
          <a:endParaRPr lang="en-GB" sz="2100" kern="1200" dirty="0"/>
        </a:p>
      </dsp:txBody>
      <dsp:txXfrm>
        <a:off x="2595723" y="3299261"/>
        <a:ext cx="1150737" cy="1054843"/>
      </dsp:txXfrm>
    </dsp:sp>
    <dsp:sp modelId="{97114A04-2B73-4780-81E7-F78E6A300F13}">
      <dsp:nvSpPr>
        <dsp:cNvPr id="0" name=""/>
        <dsp:cNvSpPr/>
      </dsp:nvSpPr>
      <dsp:spPr>
        <a:xfrm>
          <a:off x="1066201" y="404196"/>
          <a:ext cx="4027582" cy="4027582"/>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ACTION</a:t>
          </a:r>
          <a:endParaRPr lang="en-GB" sz="2100" kern="1200" dirty="0"/>
        </a:p>
      </dsp:txBody>
      <dsp:txXfrm>
        <a:off x="1301143" y="2244418"/>
        <a:ext cx="1198685" cy="958948"/>
      </dsp:txXfrm>
    </dsp:sp>
    <dsp:sp modelId="{458EBA71-64D5-4D3F-AC29-7BDC2F6593BB}">
      <dsp:nvSpPr>
        <dsp:cNvPr id="0" name=""/>
        <dsp:cNvSpPr/>
      </dsp:nvSpPr>
      <dsp:spPr>
        <a:xfrm>
          <a:off x="1100723" y="296794"/>
          <a:ext cx="4027582" cy="4027582"/>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GB" sz="2100" kern="1200"/>
        </a:p>
      </dsp:txBody>
      <dsp:txXfrm>
        <a:off x="1732670" y="973811"/>
        <a:ext cx="1294580" cy="863053"/>
      </dsp:txXfrm>
    </dsp:sp>
    <dsp:sp modelId="{ACF2F36E-29CE-4183-B204-BF007BEBB8B2}">
      <dsp:nvSpPr>
        <dsp:cNvPr id="0" name=""/>
        <dsp:cNvSpPr/>
      </dsp:nvSpPr>
      <dsp:spPr>
        <a:xfrm>
          <a:off x="964363" y="47467"/>
          <a:ext cx="4526235" cy="452623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9353" y="154834"/>
          <a:ext cx="4526235" cy="452623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974" y="221204"/>
          <a:ext cx="4526235" cy="452623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6596" y="154834"/>
          <a:ext cx="4526235" cy="452623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1586" y="47467"/>
          <a:ext cx="4526235" cy="452623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13879" y="296794"/>
          <a:ext cx="4027582" cy="4027582"/>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STIMULUS</a:t>
          </a:r>
          <a:endParaRPr lang="en-GB" sz="2100" kern="1200" dirty="0"/>
        </a:p>
      </dsp:txBody>
      <dsp:txXfrm>
        <a:off x="3314934" y="973811"/>
        <a:ext cx="1294580" cy="863053"/>
      </dsp:txXfrm>
    </dsp:sp>
    <dsp:sp modelId="{0EF480B8-618F-4BC6-8C9E-6A43E955EBC0}">
      <dsp:nvSpPr>
        <dsp:cNvPr id="0" name=""/>
        <dsp:cNvSpPr/>
      </dsp:nvSpPr>
      <dsp:spPr>
        <a:xfrm>
          <a:off x="1248401" y="404196"/>
          <a:ext cx="4027582" cy="4027582"/>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MEANING</a:t>
          </a:r>
          <a:endParaRPr lang="en-GB" sz="2200" kern="1200" dirty="0"/>
        </a:p>
      </dsp:txBody>
      <dsp:txXfrm>
        <a:off x="3842356" y="2244418"/>
        <a:ext cx="1198685" cy="958948"/>
      </dsp:txXfrm>
    </dsp:sp>
    <dsp:sp modelId="{E216D352-5244-4A1D-BDC5-C74EF7691201}">
      <dsp:nvSpPr>
        <dsp:cNvPr id="0" name=""/>
        <dsp:cNvSpPr/>
      </dsp:nvSpPr>
      <dsp:spPr>
        <a:xfrm>
          <a:off x="1157301" y="470364"/>
          <a:ext cx="4027582" cy="4027582"/>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EMOTION</a:t>
          </a:r>
          <a:endParaRPr lang="en-GB" sz="2100" kern="1200" dirty="0"/>
        </a:p>
      </dsp:txBody>
      <dsp:txXfrm>
        <a:off x="2595723" y="3299261"/>
        <a:ext cx="1150737" cy="1054843"/>
      </dsp:txXfrm>
    </dsp:sp>
    <dsp:sp modelId="{97114A04-2B73-4780-81E7-F78E6A300F13}">
      <dsp:nvSpPr>
        <dsp:cNvPr id="0" name=""/>
        <dsp:cNvSpPr/>
      </dsp:nvSpPr>
      <dsp:spPr>
        <a:xfrm>
          <a:off x="1066201" y="404196"/>
          <a:ext cx="4027582" cy="4027582"/>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a:t>ACTION</a:t>
          </a:r>
          <a:endParaRPr lang="en-GB" sz="2100" kern="1200"/>
        </a:p>
      </dsp:txBody>
      <dsp:txXfrm>
        <a:off x="1301143" y="2244418"/>
        <a:ext cx="1198685" cy="958948"/>
      </dsp:txXfrm>
    </dsp:sp>
    <dsp:sp modelId="{458EBA71-64D5-4D3F-AC29-7BDC2F6593BB}">
      <dsp:nvSpPr>
        <dsp:cNvPr id="0" name=""/>
        <dsp:cNvSpPr/>
      </dsp:nvSpPr>
      <dsp:spPr>
        <a:xfrm>
          <a:off x="1100723" y="296794"/>
          <a:ext cx="4027582" cy="4027582"/>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s-ES" sz="2100" kern="1200" dirty="0"/>
            <a:t>RESULT</a:t>
          </a:r>
          <a:endParaRPr lang="en-GB" sz="2100" kern="1200" dirty="0"/>
        </a:p>
      </dsp:txBody>
      <dsp:txXfrm>
        <a:off x="1732670" y="973811"/>
        <a:ext cx="1294580" cy="863053"/>
      </dsp:txXfrm>
    </dsp:sp>
    <dsp:sp modelId="{ACF2F36E-29CE-4183-B204-BF007BEBB8B2}">
      <dsp:nvSpPr>
        <dsp:cNvPr id="0" name=""/>
        <dsp:cNvSpPr/>
      </dsp:nvSpPr>
      <dsp:spPr>
        <a:xfrm>
          <a:off x="964363" y="47467"/>
          <a:ext cx="4526235" cy="452623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9353" y="154834"/>
          <a:ext cx="4526235" cy="452623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974" y="221204"/>
          <a:ext cx="4526235" cy="452623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6596" y="154834"/>
          <a:ext cx="4526235" cy="452623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1586" y="47467"/>
          <a:ext cx="4526235" cy="452623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DBC53-395D-45FB-8AF7-18FBE3487BD2}">
      <dsp:nvSpPr>
        <dsp:cNvPr id="0" name=""/>
        <dsp:cNvSpPr/>
      </dsp:nvSpPr>
      <dsp:spPr>
        <a:xfrm>
          <a:off x="1200411" y="284615"/>
          <a:ext cx="3862304" cy="3862304"/>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STIMULUS</a:t>
          </a:r>
          <a:endParaRPr lang="en-GB" sz="2000" kern="1200" dirty="0"/>
        </a:p>
      </dsp:txBody>
      <dsp:txXfrm>
        <a:off x="3215246" y="933850"/>
        <a:ext cx="1241455" cy="827636"/>
      </dsp:txXfrm>
    </dsp:sp>
    <dsp:sp modelId="{0EF480B8-618F-4BC6-8C9E-6A43E955EBC0}">
      <dsp:nvSpPr>
        <dsp:cNvPr id="0" name=""/>
        <dsp:cNvSpPr/>
      </dsp:nvSpPr>
      <dsp:spPr>
        <a:xfrm>
          <a:off x="1233516" y="387609"/>
          <a:ext cx="3862304" cy="3862304"/>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s-ES" sz="2200" kern="1200" dirty="0"/>
            <a:t>MEANING</a:t>
          </a:r>
          <a:endParaRPr lang="en-GB" sz="2200" kern="1200" dirty="0"/>
        </a:p>
      </dsp:txBody>
      <dsp:txXfrm>
        <a:off x="3721024" y="2152315"/>
        <a:ext cx="1149495" cy="919596"/>
      </dsp:txXfrm>
    </dsp:sp>
    <dsp:sp modelId="{E216D352-5244-4A1D-BDC5-C74EF7691201}">
      <dsp:nvSpPr>
        <dsp:cNvPr id="0" name=""/>
        <dsp:cNvSpPr/>
      </dsp:nvSpPr>
      <dsp:spPr>
        <a:xfrm>
          <a:off x="1146155" y="451062"/>
          <a:ext cx="3862304" cy="3862304"/>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EMOTION</a:t>
          </a:r>
          <a:endParaRPr lang="en-GB" sz="2000" kern="1200" dirty="0"/>
        </a:p>
      </dsp:txBody>
      <dsp:txXfrm>
        <a:off x="2525549" y="3163871"/>
        <a:ext cx="1103515" cy="1011556"/>
      </dsp:txXfrm>
    </dsp:sp>
    <dsp:sp modelId="{97114A04-2B73-4780-81E7-F78E6A300F13}">
      <dsp:nvSpPr>
        <dsp:cNvPr id="0" name=""/>
        <dsp:cNvSpPr/>
      </dsp:nvSpPr>
      <dsp:spPr>
        <a:xfrm>
          <a:off x="1058793" y="387609"/>
          <a:ext cx="3862304" cy="3862304"/>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a:t>ACTION</a:t>
          </a:r>
          <a:endParaRPr lang="en-GB" sz="2000" kern="1200"/>
        </a:p>
      </dsp:txBody>
      <dsp:txXfrm>
        <a:off x="1284094" y="2152315"/>
        <a:ext cx="1149495" cy="919596"/>
      </dsp:txXfrm>
    </dsp:sp>
    <dsp:sp modelId="{458EBA71-64D5-4D3F-AC29-7BDC2F6593BB}">
      <dsp:nvSpPr>
        <dsp:cNvPr id="0" name=""/>
        <dsp:cNvSpPr/>
      </dsp:nvSpPr>
      <dsp:spPr>
        <a:xfrm>
          <a:off x="1091898" y="284615"/>
          <a:ext cx="3862304" cy="3862304"/>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RESULT</a:t>
          </a:r>
          <a:endParaRPr lang="en-GB" sz="2000" kern="1200" dirty="0"/>
        </a:p>
      </dsp:txBody>
      <dsp:txXfrm>
        <a:off x="1697912" y="933850"/>
        <a:ext cx="1241455" cy="827636"/>
      </dsp:txXfrm>
    </dsp:sp>
    <dsp:sp modelId="{ACF2F36E-29CE-4183-B204-BF007BEBB8B2}">
      <dsp:nvSpPr>
        <dsp:cNvPr id="0" name=""/>
        <dsp:cNvSpPr/>
      </dsp:nvSpPr>
      <dsp:spPr>
        <a:xfrm>
          <a:off x="961134" y="45520"/>
          <a:ext cx="4340495" cy="4340495"/>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515CC53-3E7E-44EF-AB53-724D2A5BA954}">
      <dsp:nvSpPr>
        <dsp:cNvPr id="0" name=""/>
        <dsp:cNvSpPr/>
      </dsp:nvSpPr>
      <dsp:spPr>
        <a:xfrm>
          <a:off x="994688" y="148480"/>
          <a:ext cx="4340495" cy="4340495"/>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95CEE26-A6A5-4A70-824F-19A331CA1EA4}">
      <dsp:nvSpPr>
        <dsp:cNvPr id="0" name=""/>
        <dsp:cNvSpPr/>
      </dsp:nvSpPr>
      <dsp:spPr>
        <a:xfrm>
          <a:off x="907059" y="212126"/>
          <a:ext cx="4340495" cy="4340495"/>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14B50CA-D7A8-4EAE-8320-E414BD9EC608}">
      <dsp:nvSpPr>
        <dsp:cNvPr id="0" name=""/>
        <dsp:cNvSpPr/>
      </dsp:nvSpPr>
      <dsp:spPr>
        <a:xfrm>
          <a:off x="819431" y="148480"/>
          <a:ext cx="4340495" cy="4340495"/>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E01499-E25F-4647-AB88-467435A82A51}">
      <dsp:nvSpPr>
        <dsp:cNvPr id="0" name=""/>
        <dsp:cNvSpPr/>
      </dsp:nvSpPr>
      <dsp:spPr>
        <a:xfrm>
          <a:off x="852985" y="45520"/>
          <a:ext cx="4340495" cy="4340495"/>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2433C-4A9F-4744-8CFD-A15C8109BB96}">
      <dsp:nvSpPr>
        <dsp:cNvPr id="0" name=""/>
        <dsp:cNvSpPr/>
      </dsp:nvSpPr>
      <dsp:spPr>
        <a:xfrm>
          <a:off x="245798" y="200329"/>
          <a:ext cx="1149846" cy="114984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TIME</a:t>
          </a:r>
        </a:p>
      </dsp:txBody>
      <dsp:txXfrm>
        <a:off x="414189" y="368720"/>
        <a:ext cx="813064" cy="813064"/>
      </dsp:txXfrm>
    </dsp:sp>
    <dsp:sp modelId="{7EAC5D09-F463-4D96-AB25-3112D3D3CF3C}">
      <dsp:nvSpPr>
        <dsp:cNvPr id="0" name=""/>
        <dsp:cNvSpPr/>
      </dsp:nvSpPr>
      <dsp:spPr>
        <a:xfrm>
          <a:off x="487265" y="1443543"/>
          <a:ext cx="666911" cy="666911"/>
        </a:xfrm>
        <a:prstGeom prst="mathPlus">
          <a:avLst/>
        </a:prstGeom>
        <a:solidFill>
          <a:schemeClr val="accent3">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575664" y="1698570"/>
        <a:ext cx="490113" cy="156857"/>
      </dsp:txXfrm>
    </dsp:sp>
    <dsp:sp modelId="{63E4B6EB-20BB-4547-9353-F883C6AC30BC}">
      <dsp:nvSpPr>
        <dsp:cNvPr id="0" name=""/>
        <dsp:cNvSpPr/>
      </dsp:nvSpPr>
      <dsp:spPr>
        <a:xfrm>
          <a:off x="55498" y="2203822"/>
          <a:ext cx="1640440" cy="1149846"/>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INTERPRETATION</a:t>
          </a:r>
        </a:p>
      </dsp:txBody>
      <dsp:txXfrm>
        <a:off x="295735" y="2372213"/>
        <a:ext cx="1159966" cy="813064"/>
      </dsp:txXfrm>
    </dsp:sp>
    <dsp:sp modelId="{3BC1B173-C86B-43E4-AD5B-D4273FE679DD}">
      <dsp:nvSpPr>
        <dsp:cNvPr id="0" name=""/>
        <dsp:cNvSpPr/>
      </dsp:nvSpPr>
      <dsp:spPr>
        <a:xfrm>
          <a:off x="1854666" y="1563128"/>
          <a:ext cx="336502" cy="427742"/>
        </a:xfrm>
        <a:prstGeom prst="rightArrow">
          <a:avLst>
            <a:gd name="adj1" fmla="val 60000"/>
            <a:gd name="adj2" fmla="val 50000"/>
          </a:avLst>
        </a:prstGeom>
        <a:solidFill>
          <a:schemeClr val="accent3">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p>
      </dsp:txBody>
      <dsp:txXfrm>
        <a:off x="1854666" y="1648676"/>
        <a:ext cx="235551" cy="256646"/>
      </dsp:txXfrm>
    </dsp:sp>
    <dsp:sp modelId="{C49B0532-C264-4D81-8F36-9B67BC683BE2}">
      <dsp:nvSpPr>
        <dsp:cNvPr id="0" name=""/>
        <dsp:cNvSpPr/>
      </dsp:nvSpPr>
      <dsp:spPr>
        <a:xfrm>
          <a:off x="2330849" y="627152"/>
          <a:ext cx="2299693" cy="2299693"/>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EMOTIONAL STATE</a:t>
          </a:r>
        </a:p>
      </dsp:txBody>
      <dsp:txXfrm>
        <a:off x="2667631" y="963934"/>
        <a:ext cx="1626129" cy="16261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2433C-4A9F-4744-8CFD-A15C8109BB96}">
      <dsp:nvSpPr>
        <dsp:cNvPr id="0" name=""/>
        <dsp:cNvSpPr/>
      </dsp:nvSpPr>
      <dsp:spPr>
        <a:xfrm>
          <a:off x="261975" y="256679"/>
          <a:ext cx="1225525" cy="1225525"/>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TIME</a:t>
          </a:r>
        </a:p>
      </dsp:txBody>
      <dsp:txXfrm>
        <a:off x="441449" y="436153"/>
        <a:ext cx="866577" cy="866577"/>
      </dsp:txXfrm>
    </dsp:sp>
    <dsp:sp modelId="{7EAC5D09-F463-4D96-AB25-3112D3D3CF3C}">
      <dsp:nvSpPr>
        <dsp:cNvPr id="0" name=""/>
        <dsp:cNvSpPr/>
      </dsp:nvSpPr>
      <dsp:spPr>
        <a:xfrm>
          <a:off x="519336" y="1581718"/>
          <a:ext cx="710805" cy="710805"/>
        </a:xfrm>
        <a:prstGeom prst="mathPlus">
          <a:avLst/>
        </a:prstGeom>
        <a:solidFill>
          <a:schemeClr val="accent3">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S" sz="1100" kern="1200"/>
        </a:p>
      </dsp:txBody>
      <dsp:txXfrm>
        <a:off x="613553" y="1853530"/>
        <a:ext cx="522371" cy="167181"/>
      </dsp:txXfrm>
    </dsp:sp>
    <dsp:sp modelId="{63E4B6EB-20BB-4547-9353-F883C6AC30BC}">
      <dsp:nvSpPr>
        <dsp:cNvPr id="0" name=""/>
        <dsp:cNvSpPr/>
      </dsp:nvSpPr>
      <dsp:spPr>
        <a:xfrm>
          <a:off x="534" y="2392036"/>
          <a:ext cx="1748408" cy="1225525"/>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S" sz="1200" kern="1200" dirty="0"/>
            <a:t>INTERPRETATION</a:t>
          </a:r>
        </a:p>
      </dsp:txBody>
      <dsp:txXfrm>
        <a:off x="256582" y="2571510"/>
        <a:ext cx="1236312" cy="866577"/>
      </dsp:txXfrm>
    </dsp:sp>
    <dsp:sp modelId="{3BC1B173-C86B-43E4-AD5B-D4273FE679DD}">
      <dsp:nvSpPr>
        <dsp:cNvPr id="0" name=""/>
        <dsp:cNvSpPr/>
      </dsp:nvSpPr>
      <dsp:spPr>
        <a:xfrm>
          <a:off x="1932772" y="1709173"/>
          <a:ext cx="389717" cy="455895"/>
        </a:xfrm>
        <a:prstGeom prst="rightArrow">
          <a:avLst>
            <a:gd name="adj1" fmla="val 60000"/>
            <a:gd name="adj2" fmla="val 50000"/>
          </a:avLst>
        </a:prstGeom>
        <a:solidFill>
          <a:schemeClr val="accent3">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p>
      </dsp:txBody>
      <dsp:txXfrm>
        <a:off x="1932772" y="1800352"/>
        <a:ext cx="272802" cy="273537"/>
      </dsp:txXfrm>
    </dsp:sp>
    <dsp:sp modelId="{C49B0532-C264-4D81-8F36-9B67BC683BE2}">
      <dsp:nvSpPr>
        <dsp:cNvPr id="0" name=""/>
        <dsp:cNvSpPr/>
      </dsp:nvSpPr>
      <dsp:spPr>
        <a:xfrm>
          <a:off x="2484258" y="711595"/>
          <a:ext cx="2451051" cy="245105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s-ES" sz="2600" kern="1200" dirty="0"/>
            <a:t>EMOTIONAL STATE</a:t>
          </a:r>
        </a:p>
      </dsp:txBody>
      <dsp:txXfrm>
        <a:off x="2843206" y="1070543"/>
        <a:ext cx="1733155" cy="173315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131892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07172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22491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6504B19-7B42-4534-A777-F690D4532EFB}" type="datetimeFigureOut">
              <a:rPr lang="es-ES" smtClean="0"/>
              <a:t>29/09/2020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347185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6504B19-7B42-4534-A777-F690D4532EFB}" type="datetimeFigureOut">
              <a:rPr lang="es-ES" smtClean="0"/>
              <a:t>29/09/2020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6939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6504B19-7B42-4534-A777-F690D4532EFB}" type="datetimeFigureOut">
              <a:rPr lang="es-ES" smtClean="0"/>
              <a:t>29/09/2020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079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6504B19-7B42-4534-A777-F690D4532EFB}" type="datetimeFigureOut">
              <a:rPr lang="es-ES" smtClean="0"/>
              <a:t>29/09/2020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157712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6504B19-7B42-4534-A777-F690D4532EFB}" type="datetimeFigureOut">
              <a:rPr lang="es-ES" smtClean="0"/>
              <a:t>29/09/2020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42816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6504B19-7B42-4534-A777-F690D4532EFB}" type="datetimeFigureOut">
              <a:rPr lang="es-ES" smtClean="0"/>
              <a:t>29/09/2020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64138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84738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6504B19-7B42-4534-A777-F690D4532EFB}" type="datetimeFigureOut">
              <a:rPr lang="es-ES" smtClean="0"/>
              <a:t>29/09/2020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BF7C638-30F8-469F-A340-89079CBD86F9}" type="slidenum">
              <a:rPr lang="es-ES" smtClean="0"/>
              <a:t>‹Nº›</a:t>
            </a:fld>
            <a:endParaRPr lang="es-ES"/>
          </a:p>
        </p:txBody>
      </p:sp>
    </p:spTree>
    <p:extLst>
      <p:ext uri="{BB962C8B-B14F-4D97-AF65-F5344CB8AC3E}">
        <p14:creationId xmlns:p14="http://schemas.microsoft.com/office/powerpoint/2010/main" val="256560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04B19-7B42-4534-A777-F690D4532EFB}" type="datetimeFigureOut">
              <a:rPr lang="es-ES" smtClean="0"/>
              <a:t>29/09/2020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7C638-30F8-469F-A340-89079CBD86F9}" type="slidenum">
              <a:rPr lang="es-ES" smtClean="0"/>
              <a:t>‹Nº›</a:t>
            </a:fld>
            <a:endParaRPr lang="es-ES"/>
          </a:p>
        </p:txBody>
      </p:sp>
    </p:spTree>
    <p:extLst>
      <p:ext uri="{BB962C8B-B14F-4D97-AF65-F5344CB8AC3E}">
        <p14:creationId xmlns:p14="http://schemas.microsoft.com/office/powerpoint/2010/main" val="1292757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EMPyjATNC0"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exploringyourmind.com/amygdala-hijack/" TargetMode="External"/><Relationship Id="rId5" Type="http://schemas.openxmlformats.org/officeDocument/2006/relationships/hyperlink" Target="https://www.youtube.com/watch?v=8yxgPFXWLJA" TargetMode="External"/><Relationship Id="rId4" Type="http://schemas.openxmlformats.org/officeDocument/2006/relationships/hyperlink" Target="https://www.youtube.com/watch?v=zAjWi663kX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866" y="-326865"/>
            <a:ext cx="12224492" cy="7184865"/>
          </a:xfrm>
        </p:spPr>
      </p:pic>
      <p:sp>
        <p:nvSpPr>
          <p:cNvPr id="3" name="Rounded Rectangle 2"/>
          <p:cNvSpPr/>
          <p:nvPr/>
        </p:nvSpPr>
        <p:spPr>
          <a:xfrm>
            <a:off x="1013989" y="2743200"/>
            <a:ext cx="10085560" cy="130369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6600" dirty="0">
                <a:solidFill>
                  <a:schemeClr val="bg1"/>
                </a:solidFill>
              </a:rPr>
              <a:t>EMOTIONAL INTELLIGENCE</a:t>
            </a:r>
            <a:endParaRPr lang="en-IE" sz="6600" dirty="0">
              <a:solidFill>
                <a:schemeClr val="bg1"/>
              </a:solidFill>
            </a:endParaRPr>
          </a:p>
        </p:txBody>
      </p:sp>
    </p:spTree>
    <p:extLst>
      <p:ext uri="{BB962C8B-B14F-4D97-AF65-F5344CB8AC3E}">
        <p14:creationId xmlns:p14="http://schemas.microsoft.com/office/powerpoint/2010/main" val="2847218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3077" y="1238299"/>
            <a:ext cx="7069015" cy="5094697"/>
          </a:xfrm>
        </p:spPr>
        <p:txBody>
          <a:bodyPr>
            <a:normAutofit fontScale="90000"/>
          </a:bodyPr>
          <a:lstStyle/>
          <a:p>
            <a:pPr algn="l"/>
            <a:r>
              <a:rPr lang="es-ES" sz="4400" b="1" dirty="0">
                <a:latin typeface="+mn-lt"/>
              </a:rPr>
              <a:t>5. </a:t>
            </a:r>
            <a:r>
              <a:rPr lang="es-ES" sz="4400" b="1" dirty="0" err="1">
                <a:latin typeface="+mn-lt"/>
              </a:rPr>
              <a:t>Result</a:t>
            </a:r>
            <a:br>
              <a:rPr lang="es-ES" sz="4400" b="1" dirty="0">
                <a:latin typeface="+mn-lt"/>
              </a:rPr>
            </a:br>
            <a:r>
              <a:rPr lang="en-US" sz="3600" dirty="0">
                <a:latin typeface="+mn-lt"/>
              </a:rPr>
              <a:t>The consequence of our actions are our results, in any way and in any aspect. We use to explain our life in terms of our results, but we do not use to think about their origin and motivation. Even, in this cycle, they use to reinforce the initial stimulus, becoming themselves in new stimuli which start again the wheel and explain themselves a kind of leadership.</a:t>
            </a:r>
            <a:br>
              <a:rPr lang="en-US" sz="1050" dirty="0">
                <a:latin typeface="+mn-lt"/>
              </a:rPr>
            </a:br>
            <a:endParaRPr lang="en-US" sz="1050" dirty="0">
              <a:latin typeface="+mn-lt"/>
            </a:endParaRPr>
          </a:p>
        </p:txBody>
      </p:sp>
      <p:graphicFrame>
        <p:nvGraphicFramePr>
          <p:cNvPr id="6" name="Diagrama 5">
            <a:extLst>
              <a:ext uri="{FF2B5EF4-FFF2-40B4-BE49-F238E27FC236}">
                <a16:creationId xmlns:a16="http://schemas.microsoft.com/office/drawing/2014/main" id="{A7E6C729-216F-4452-B68E-C84CA7CE865E}"/>
              </a:ext>
            </a:extLst>
          </p:cNvPr>
          <p:cNvGraphicFramePr/>
          <p:nvPr>
            <p:extLst>
              <p:ext uri="{D42A27DB-BD31-4B8C-83A1-F6EECF244321}">
                <p14:modId xmlns:p14="http://schemas.microsoft.com/office/powerpoint/2010/main" val="509344117"/>
              </p:ext>
            </p:extLst>
          </p:nvPr>
        </p:nvGraphicFramePr>
        <p:xfrm>
          <a:off x="6600092" y="1350687"/>
          <a:ext cx="6342185" cy="47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574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2370" y="1461038"/>
            <a:ext cx="6646985" cy="5094697"/>
          </a:xfrm>
        </p:spPr>
        <p:txBody>
          <a:bodyPr>
            <a:normAutofit fontScale="90000"/>
          </a:bodyPr>
          <a:lstStyle/>
          <a:p>
            <a:pPr algn="l"/>
            <a:r>
              <a:rPr lang="en-GB" sz="3600" dirty="0">
                <a:latin typeface="+mn-lt"/>
              </a:rPr>
              <a:t>If after this cycle, our result is not the expected or desired one, here is the point where Emotional Intelligence works. EI acts just in the space previous to a new contact or encounter with the stimulus which generated a non operating emotion. The stimulus will be again the same, unalterable, and if we keep giving the same meaning we will be </a:t>
            </a:r>
            <a:r>
              <a:rPr lang="en-GB" sz="3600" dirty="0" err="1">
                <a:latin typeface="+mn-lt"/>
              </a:rPr>
              <a:t>prisioners</a:t>
            </a:r>
            <a:r>
              <a:rPr lang="en-GB" sz="3600" dirty="0">
                <a:latin typeface="+mn-lt"/>
              </a:rPr>
              <a:t> in a wheel without arguments to change our results.</a:t>
            </a:r>
            <a:endParaRPr lang="en-US" sz="1050" dirty="0">
              <a:latin typeface="+mn-lt"/>
            </a:endParaRPr>
          </a:p>
        </p:txBody>
      </p:sp>
      <p:graphicFrame>
        <p:nvGraphicFramePr>
          <p:cNvPr id="5" name="Diagrama 4">
            <a:extLst>
              <a:ext uri="{FF2B5EF4-FFF2-40B4-BE49-F238E27FC236}">
                <a16:creationId xmlns:a16="http://schemas.microsoft.com/office/drawing/2014/main" id="{CD0FA414-4EEC-49D1-B96C-FED1C629FA5A}"/>
              </a:ext>
            </a:extLst>
          </p:cNvPr>
          <p:cNvGraphicFramePr/>
          <p:nvPr>
            <p:extLst>
              <p:ext uri="{D42A27DB-BD31-4B8C-83A1-F6EECF244321}">
                <p14:modId xmlns:p14="http://schemas.microsoft.com/office/powerpoint/2010/main" val="1498451125"/>
              </p:ext>
            </p:extLst>
          </p:nvPr>
        </p:nvGraphicFramePr>
        <p:xfrm>
          <a:off x="6412523" y="1606061"/>
          <a:ext cx="6154615" cy="4597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909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5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562706" y="2058915"/>
            <a:ext cx="7080739" cy="5094697"/>
          </a:xfrm>
        </p:spPr>
        <p:txBody>
          <a:bodyPr>
            <a:normAutofit fontScale="90000"/>
          </a:bodyPr>
          <a:lstStyle/>
          <a:p>
            <a:pPr algn="l"/>
            <a:r>
              <a:rPr lang="es-ES" sz="4400" b="1" dirty="0" err="1">
                <a:latin typeface="+mn-lt"/>
              </a:rPr>
              <a:t>Emotions</a:t>
            </a:r>
            <a:r>
              <a:rPr lang="es-ES" sz="4400" b="1" dirty="0">
                <a:latin typeface="+mn-lt"/>
              </a:rPr>
              <a:t> Vs </a:t>
            </a:r>
            <a:r>
              <a:rPr lang="es-ES" sz="4400" b="1" dirty="0" err="1">
                <a:latin typeface="+mn-lt"/>
              </a:rPr>
              <a:t>Emotional</a:t>
            </a:r>
            <a:r>
              <a:rPr lang="es-ES" sz="4400" b="1" dirty="0">
                <a:latin typeface="+mn-lt"/>
              </a:rPr>
              <a:t> </a:t>
            </a:r>
            <a:r>
              <a:rPr lang="es-ES" sz="4400" b="1" dirty="0" err="1">
                <a:latin typeface="+mn-lt"/>
              </a:rPr>
              <a:t>state</a:t>
            </a:r>
            <a:br>
              <a:rPr lang="es-ES" sz="4400" b="1" dirty="0">
                <a:latin typeface="+mn-lt"/>
              </a:rPr>
            </a:br>
            <a:r>
              <a:rPr lang="en-US" sz="3600" dirty="0">
                <a:latin typeface="+mn-lt"/>
              </a:rPr>
              <a:t>Emotions are punctual, so they are a key factor to explain our results, but only in a short-mid term. Long-term results are explained by the emotion we are able to keep for a longer time, and here the most important factor is not the external stimulus or the meaning we gave to it, but what we do to sustain that emotion in time. Here is the responsibility or a leader </a:t>
            </a:r>
            <a:r>
              <a:rPr lang="en-US" sz="3600" dirty="0" err="1">
                <a:latin typeface="+mn-lt"/>
              </a:rPr>
              <a:t>ir</a:t>
            </a:r>
            <a:r>
              <a:rPr lang="en-US" sz="3600" dirty="0">
                <a:latin typeface="+mn-lt"/>
              </a:rPr>
              <a:t> order to make balanced decisions.</a:t>
            </a:r>
            <a:br>
              <a:rPr lang="en-US" sz="1050" dirty="0">
                <a:latin typeface="+mn-lt"/>
              </a:rPr>
            </a:br>
            <a:br>
              <a:rPr lang="en-US" sz="1050" dirty="0">
                <a:latin typeface="+mn-lt"/>
              </a:rPr>
            </a:br>
            <a:r>
              <a:rPr lang="en-GB" sz="3600" dirty="0"/>
              <a:t>.</a:t>
            </a:r>
            <a:endParaRPr lang="en-US" sz="1050" dirty="0"/>
          </a:p>
        </p:txBody>
      </p:sp>
      <p:graphicFrame>
        <p:nvGraphicFramePr>
          <p:cNvPr id="6" name="4 Diagrama">
            <a:extLst>
              <a:ext uri="{FF2B5EF4-FFF2-40B4-BE49-F238E27FC236}">
                <a16:creationId xmlns:a16="http://schemas.microsoft.com/office/drawing/2014/main" id="{3C3FA737-B852-4566-8A81-27D6DDD5D348}"/>
              </a:ext>
            </a:extLst>
          </p:cNvPr>
          <p:cNvGraphicFramePr/>
          <p:nvPr>
            <p:extLst>
              <p:ext uri="{D42A27DB-BD31-4B8C-83A1-F6EECF244321}">
                <p14:modId xmlns:p14="http://schemas.microsoft.com/office/powerpoint/2010/main" val="2891355370"/>
              </p:ext>
            </p:extLst>
          </p:nvPr>
        </p:nvGraphicFramePr>
        <p:xfrm>
          <a:off x="7303477" y="2836984"/>
          <a:ext cx="4631044" cy="355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963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16522" y="1156239"/>
            <a:ext cx="7080739" cy="5094697"/>
          </a:xfrm>
        </p:spPr>
        <p:txBody>
          <a:bodyPr>
            <a:normAutofit/>
          </a:bodyPr>
          <a:lstStyle/>
          <a:p>
            <a:pPr marL="0" indent="0" algn="l">
              <a:buNone/>
            </a:pPr>
            <a:r>
              <a:rPr lang="en-US" sz="3200" dirty="0">
                <a:latin typeface="+mn-lt"/>
              </a:rPr>
              <a:t>Emotions are human, punctual and very short answers to external circumstances. But when we add to that original emotion:</a:t>
            </a:r>
            <a:br>
              <a:rPr lang="en-US" sz="3200" dirty="0">
                <a:latin typeface="+mn-lt"/>
              </a:rPr>
            </a:br>
            <a:r>
              <a:rPr lang="en-US" sz="3200" dirty="0">
                <a:latin typeface="+mn-lt"/>
              </a:rPr>
              <a:t>- </a:t>
            </a:r>
            <a:r>
              <a:rPr lang="en-US" sz="3200" b="1" dirty="0">
                <a:latin typeface="+mn-lt"/>
              </a:rPr>
              <a:t>TIME</a:t>
            </a:r>
            <a:r>
              <a:rPr lang="en-US" sz="3200" dirty="0">
                <a:latin typeface="+mn-lt"/>
              </a:rPr>
              <a:t>: How long do we keep it?</a:t>
            </a:r>
            <a:br>
              <a:rPr lang="en-US" sz="3200" dirty="0">
                <a:latin typeface="+mn-lt"/>
              </a:rPr>
            </a:br>
            <a:r>
              <a:rPr lang="en-US" sz="3200" dirty="0">
                <a:latin typeface="+mn-lt"/>
              </a:rPr>
              <a:t>- </a:t>
            </a:r>
            <a:r>
              <a:rPr lang="en-US" sz="3200" b="1" dirty="0">
                <a:latin typeface="+mn-lt"/>
              </a:rPr>
              <a:t>INTERPRETATION</a:t>
            </a:r>
            <a:r>
              <a:rPr lang="en-US" sz="3200" dirty="0">
                <a:latin typeface="+mn-lt"/>
              </a:rPr>
              <a:t>: Long term meaning to an original stimulus.</a:t>
            </a:r>
            <a:br>
              <a:rPr lang="en-US" sz="3200" dirty="0">
                <a:latin typeface="+mn-lt"/>
              </a:rPr>
            </a:br>
            <a:r>
              <a:rPr lang="en-US" sz="3200" dirty="0">
                <a:latin typeface="+mn-lt"/>
              </a:rPr>
              <a:t>Then we are generating an emotional state, and this can explain long-term and even all-life results.</a:t>
            </a:r>
          </a:p>
        </p:txBody>
      </p:sp>
      <p:graphicFrame>
        <p:nvGraphicFramePr>
          <p:cNvPr id="6" name="4 Diagrama">
            <a:extLst>
              <a:ext uri="{FF2B5EF4-FFF2-40B4-BE49-F238E27FC236}">
                <a16:creationId xmlns:a16="http://schemas.microsoft.com/office/drawing/2014/main" id="{3C3FA737-B852-4566-8A81-27D6DDD5D348}"/>
              </a:ext>
            </a:extLst>
          </p:cNvPr>
          <p:cNvGraphicFramePr/>
          <p:nvPr>
            <p:extLst>
              <p:ext uri="{D42A27DB-BD31-4B8C-83A1-F6EECF244321}">
                <p14:modId xmlns:p14="http://schemas.microsoft.com/office/powerpoint/2010/main" val="3312077125"/>
              </p:ext>
            </p:extLst>
          </p:nvPr>
        </p:nvGraphicFramePr>
        <p:xfrm>
          <a:off x="7022122" y="2258834"/>
          <a:ext cx="4935845" cy="3874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56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45477" y="1966424"/>
            <a:ext cx="6365631" cy="5094697"/>
          </a:xfrm>
        </p:spPr>
        <p:txBody>
          <a:bodyPr>
            <a:normAutofit fontScale="90000"/>
          </a:bodyPr>
          <a:lstStyle/>
          <a:p>
            <a:pPr algn="l"/>
            <a:r>
              <a:rPr lang="es-ES" sz="4400" b="1" dirty="0" err="1">
                <a:latin typeface="+mn-lt"/>
              </a:rPr>
              <a:t>Emotions</a:t>
            </a:r>
            <a:r>
              <a:rPr lang="es-ES" sz="4400" b="1" dirty="0">
                <a:latin typeface="+mn-lt"/>
              </a:rPr>
              <a:t> and </a:t>
            </a:r>
            <a:r>
              <a:rPr lang="es-ES" sz="4400" b="1" dirty="0" err="1">
                <a:latin typeface="+mn-lt"/>
              </a:rPr>
              <a:t>decisions</a:t>
            </a:r>
            <a:r>
              <a:rPr lang="es-ES" sz="4400" b="1" dirty="0">
                <a:latin typeface="+mn-lt"/>
              </a:rPr>
              <a:t> </a:t>
            </a:r>
            <a:br>
              <a:rPr lang="es-ES" sz="4400" b="1" dirty="0">
                <a:latin typeface="+mn-lt"/>
              </a:rPr>
            </a:br>
            <a:r>
              <a:rPr lang="en-GB" sz="3600" dirty="0">
                <a:latin typeface="+mn-lt"/>
              </a:rPr>
              <a:t>The theory of the triune brain is a model of the evolution of the vertebrate forebrain and behaviour. It consist of three zones:</a:t>
            </a:r>
            <a:br>
              <a:rPr lang="en-GB" sz="3600" dirty="0">
                <a:latin typeface="+mn-lt"/>
              </a:rPr>
            </a:br>
            <a:r>
              <a:rPr lang="en-GB" sz="3600" dirty="0">
                <a:latin typeface="+mn-lt"/>
              </a:rPr>
              <a:t>- The reptilian complex (animal brain)</a:t>
            </a:r>
            <a:br>
              <a:rPr lang="en-GB" sz="3600" dirty="0">
                <a:latin typeface="+mn-lt"/>
              </a:rPr>
            </a:br>
            <a:r>
              <a:rPr lang="en-GB" sz="3600" dirty="0">
                <a:latin typeface="+mn-lt"/>
              </a:rPr>
              <a:t>- The limbic system (emotional brain)</a:t>
            </a:r>
            <a:br>
              <a:rPr lang="en-GB" sz="3600" dirty="0">
                <a:latin typeface="+mn-lt"/>
              </a:rPr>
            </a:br>
            <a:r>
              <a:rPr lang="en-GB" sz="3600" dirty="0">
                <a:latin typeface="+mn-lt"/>
              </a:rPr>
              <a:t>- The neocortex (rational brain)</a:t>
            </a:r>
            <a:br>
              <a:rPr lang="en-GB" sz="3600" dirty="0">
                <a:latin typeface="+mn-lt"/>
              </a:rPr>
            </a:br>
            <a:r>
              <a:rPr lang="en-GB" sz="3600" dirty="0">
                <a:latin typeface="+mn-lt"/>
              </a:rPr>
              <a:t>Most human decisions are emotional and non-rational, so it is a challenge for a leader in stressful situations.</a:t>
            </a:r>
            <a:br>
              <a:rPr lang="es-ES" sz="3600" dirty="0"/>
            </a:br>
            <a:endParaRPr lang="es-ES" sz="3600" dirty="0">
              <a:latin typeface="+mn-lt"/>
            </a:endParaRPr>
          </a:p>
        </p:txBody>
      </p:sp>
      <p:pic>
        <p:nvPicPr>
          <p:cNvPr id="1026" name="Picture 2" descr="triune brain model - Google Search … | Reptilian brain, Triune ...">
            <a:extLst>
              <a:ext uri="{FF2B5EF4-FFF2-40B4-BE49-F238E27FC236}">
                <a16:creationId xmlns:a16="http://schemas.microsoft.com/office/drawing/2014/main" id="{FF594512-A7F6-421C-9DAB-37682455A6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446" y="2109055"/>
            <a:ext cx="5228492"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31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629" y="1169255"/>
            <a:ext cx="7280033" cy="5094697"/>
          </a:xfrm>
        </p:spPr>
        <p:txBody>
          <a:bodyPr>
            <a:normAutofit fontScale="90000"/>
          </a:bodyPr>
          <a:lstStyle/>
          <a:p>
            <a:pPr algn="l"/>
            <a:r>
              <a:rPr lang="es-ES" sz="4400" b="1" dirty="0" err="1">
                <a:latin typeface="+mn-lt"/>
              </a:rPr>
              <a:t>Rational</a:t>
            </a:r>
            <a:r>
              <a:rPr lang="es-ES" sz="4400" b="1" dirty="0">
                <a:latin typeface="+mn-lt"/>
              </a:rPr>
              <a:t> </a:t>
            </a:r>
            <a:r>
              <a:rPr lang="es-ES" sz="4400" b="1" dirty="0" err="1">
                <a:latin typeface="+mn-lt"/>
              </a:rPr>
              <a:t>or</a:t>
            </a:r>
            <a:r>
              <a:rPr lang="es-ES" sz="4400" b="1" dirty="0">
                <a:latin typeface="+mn-lt"/>
              </a:rPr>
              <a:t> </a:t>
            </a:r>
            <a:r>
              <a:rPr lang="es-ES" sz="4400" b="1" dirty="0" err="1">
                <a:latin typeface="+mn-lt"/>
              </a:rPr>
              <a:t>emotional</a:t>
            </a:r>
            <a:r>
              <a:rPr lang="es-ES" sz="4400" b="1" dirty="0">
                <a:latin typeface="+mn-lt"/>
              </a:rPr>
              <a:t>?</a:t>
            </a:r>
            <a:br>
              <a:rPr lang="es-ES" sz="4400" b="1" dirty="0">
                <a:latin typeface="+mn-lt"/>
              </a:rPr>
            </a:br>
            <a:r>
              <a:rPr lang="en-GB" sz="3600" dirty="0">
                <a:latin typeface="+mn-lt"/>
              </a:rPr>
              <a:t>Under normal circumstances, humans process information through our neocortex or “thinking brain” where logic occurs. On occasion, there is a short circuit whereby this is bypassed and signals are sent straight to the “emotional brain”. When this happens, leaders have an immediate emotional response disproportionate to the original event, making non-rational decisions. This is called ‘emotional hijack’</a:t>
            </a:r>
            <a:endParaRPr lang="es-ES" sz="3600" dirty="0">
              <a:latin typeface="+mn-lt"/>
            </a:endParaRPr>
          </a:p>
        </p:txBody>
      </p:sp>
      <p:pic>
        <p:nvPicPr>
          <p:cNvPr id="2050" name="Picture 2" descr="What Is Emotional Hijacking? How to Recognize It and Deal with It ...">
            <a:extLst>
              <a:ext uri="{FF2B5EF4-FFF2-40B4-BE49-F238E27FC236}">
                <a16:creationId xmlns:a16="http://schemas.microsoft.com/office/drawing/2014/main" id="{C278685F-FE53-45AD-AB10-0E8D80321E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778" r="23213"/>
          <a:stretch/>
        </p:blipFill>
        <p:spPr bwMode="auto">
          <a:xfrm>
            <a:off x="8021523" y="1439338"/>
            <a:ext cx="3748447" cy="462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93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629" y="1169255"/>
            <a:ext cx="7280033" cy="5094697"/>
          </a:xfrm>
        </p:spPr>
        <p:txBody>
          <a:bodyPr>
            <a:normAutofit fontScale="90000"/>
          </a:bodyPr>
          <a:lstStyle/>
          <a:p>
            <a:pPr algn="l"/>
            <a:r>
              <a:rPr lang="es-ES" sz="4400" b="1" dirty="0" err="1">
                <a:latin typeface="+mn-lt"/>
              </a:rPr>
              <a:t>Balanced</a:t>
            </a:r>
            <a:r>
              <a:rPr lang="es-ES" sz="4400" b="1" dirty="0">
                <a:latin typeface="+mn-lt"/>
              </a:rPr>
              <a:t> </a:t>
            </a:r>
            <a:r>
              <a:rPr lang="es-ES" sz="4400" b="1" dirty="0" err="1">
                <a:latin typeface="+mn-lt"/>
              </a:rPr>
              <a:t>decisions</a:t>
            </a:r>
            <a:br>
              <a:rPr lang="es-ES" sz="4400" b="1" dirty="0">
                <a:latin typeface="+mn-lt"/>
              </a:rPr>
            </a:br>
            <a:r>
              <a:rPr lang="en-GB" sz="3600" dirty="0">
                <a:latin typeface="+mn-lt"/>
              </a:rPr>
              <a:t>In order to avoid permanent and non-operational emotional decisions, leaders need to develop self-awareness and impulse control, generating balanced decisions based on long-term analysis and perspective.</a:t>
            </a:r>
            <a:br>
              <a:rPr lang="en-GB" sz="3600" dirty="0">
                <a:latin typeface="+mn-lt"/>
              </a:rPr>
            </a:br>
            <a:r>
              <a:rPr lang="en-GB" sz="3600" dirty="0">
                <a:latin typeface="+mn-lt"/>
              </a:rPr>
              <a:t>Against instinctive reactions, leaders must learn to create rational responses, calming the first impulse and </a:t>
            </a:r>
            <a:r>
              <a:rPr lang="en-GB" sz="3600" dirty="0" err="1">
                <a:latin typeface="+mn-lt"/>
              </a:rPr>
              <a:t>analyzing</a:t>
            </a:r>
            <a:r>
              <a:rPr lang="en-GB" sz="3600" dirty="0">
                <a:latin typeface="+mn-lt"/>
              </a:rPr>
              <a:t> all the aspects from a rational point of view.</a:t>
            </a:r>
            <a:endParaRPr lang="es-ES" sz="3600" dirty="0">
              <a:latin typeface="+mn-lt"/>
            </a:endParaRPr>
          </a:p>
        </p:txBody>
      </p:sp>
      <p:pic>
        <p:nvPicPr>
          <p:cNvPr id="3074" name="Picture 2" descr="Yoga Poses Can Help Calm Anxiety - Goodnet">
            <a:extLst>
              <a:ext uri="{FF2B5EF4-FFF2-40B4-BE49-F238E27FC236}">
                <a16:creationId xmlns:a16="http://schemas.microsoft.com/office/drawing/2014/main" id="{90B7CB63-0D29-423F-90C4-9583C247CF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10" r="19827"/>
          <a:stretch/>
        </p:blipFill>
        <p:spPr bwMode="auto">
          <a:xfrm>
            <a:off x="7831016" y="1226942"/>
            <a:ext cx="3997570" cy="503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62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8921" y="1397160"/>
            <a:ext cx="6506309" cy="5094697"/>
          </a:xfrm>
        </p:spPr>
        <p:txBody>
          <a:bodyPr>
            <a:normAutofit fontScale="90000"/>
          </a:bodyPr>
          <a:lstStyle/>
          <a:p>
            <a:pPr algn="l"/>
            <a:r>
              <a:rPr lang="es-ES" sz="4400" b="1" dirty="0" err="1">
                <a:latin typeface="+mn-lt"/>
              </a:rPr>
              <a:t>Decisions</a:t>
            </a:r>
            <a:r>
              <a:rPr lang="es-ES" sz="4400" b="1" dirty="0">
                <a:latin typeface="+mn-lt"/>
              </a:rPr>
              <a:t> </a:t>
            </a:r>
            <a:r>
              <a:rPr lang="es-ES" sz="4400" b="1" dirty="0" err="1">
                <a:latin typeface="+mn-lt"/>
              </a:rPr>
              <a:t>sustained</a:t>
            </a:r>
            <a:r>
              <a:rPr lang="es-ES" sz="4400" b="1" dirty="0">
                <a:latin typeface="+mn-lt"/>
              </a:rPr>
              <a:t> </a:t>
            </a:r>
            <a:r>
              <a:rPr lang="es-ES" sz="4400" b="1" dirty="0" err="1">
                <a:latin typeface="+mn-lt"/>
              </a:rPr>
              <a:t>over</a:t>
            </a:r>
            <a:r>
              <a:rPr lang="es-ES" sz="4400" b="1" dirty="0">
                <a:latin typeface="+mn-lt"/>
              </a:rPr>
              <a:t> time</a:t>
            </a:r>
            <a:br>
              <a:rPr lang="es-ES" sz="4400" b="1" dirty="0">
                <a:latin typeface="+mn-lt"/>
              </a:rPr>
            </a:br>
            <a:r>
              <a:rPr lang="es-ES" sz="3600" dirty="0" err="1">
                <a:latin typeface="+mn-lt"/>
              </a:rPr>
              <a:t>Leaders</a:t>
            </a:r>
            <a:r>
              <a:rPr lang="es-ES" sz="3600" dirty="0">
                <a:latin typeface="+mn-lt"/>
              </a:rPr>
              <a:t> </a:t>
            </a:r>
            <a:r>
              <a:rPr lang="es-ES" sz="3600" dirty="0" err="1">
                <a:latin typeface="+mn-lt"/>
              </a:rPr>
              <a:t>take</a:t>
            </a:r>
            <a:r>
              <a:rPr lang="es-ES" sz="3600" dirty="0">
                <a:latin typeface="+mn-lt"/>
              </a:rPr>
              <a:t> </a:t>
            </a:r>
            <a:r>
              <a:rPr lang="es-ES" sz="3600" dirty="0" err="1">
                <a:latin typeface="+mn-lt"/>
              </a:rPr>
              <a:t>balanced</a:t>
            </a:r>
            <a:r>
              <a:rPr lang="es-ES" sz="3600" dirty="0">
                <a:latin typeface="+mn-lt"/>
              </a:rPr>
              <a:t> </a:t>
            </a:r>
            <a:r>
              <a:rPr lang="es-ES" sz="3600" dirty="0" err="1">
                <a:latin typeface="+mn-lt"/>
              </a:rPr>
              <a:t>decisions</a:t>
            </a:r>
            <a:r>
              <a:rPr lang="es-ES" sz="3600" dirty="0">
                <a:latin typeface="+mn-lt"/>
              </a:rPr>
              <a:t> </a:t>
            </a:r>
            <a:r>
              <a:rPr lang="es-ES" sz="3600" dirty="0" err="1">
                <a:latin typeface="+mn-lt"/>
              </a:rPr>
              <a:t>sustaind</a:t>
            </a:r>
            <a:r>
              <a:rPr lang="es-ES" sz="3600" dirty="0">
                <a:latin typeface="+mn-lt"/>
              </a:rPr>
              <a:t> in time and </a:t>
            </a:r>
            <a:r>
              <a:rPr lang="es-ES" sz="3600" dirty="0" err="1">
                <a:latin typeface="+mn-lt"/>
              </a:rPr>
              <a:t>aligned</a:t>
            </a:r>
            <a:r>
              <a:rPr lang="es-ES" sz="3600" dirty="0">
                <a:latin typeface="+mn-lt"/>
              </a:rPr>
              <a:t> </a:t>
            </a:r>
            <a:r>
              <a:rPr lang="es-ES" sz="3600" dirty="0" err="1">
                <a:latin typeface="+mn-lt"/>
              </a:rPr>
              <a:t>with</a:t>
            </a:r>
            <a:r>
              <a:rPr lang="es-ES" sz="3600" dirty="0">
                <a:latin typeface="+mn-lt"/>
              </a:rPr>
              <a:t> </a:t>
            </a:r>
            <a:r>
              <a:rPr lang="es-ES" sz="3600" dirty="0" err="1">
                <a:latin typeface="+mn-lt"/>
              </a:rPr>
              <a:t>the</a:t>
            </a:r>
            <a:r>
              <a:rPr lang="es-ES" sz="3600" dirty="0">
                <a:latin typeface="+mn-lt"/>
              </a:rPr>
              <a:t> </a:t>
            </a:r>
            <a:r>
              <a:rPr lang="es-ES" sz="3600" dirty="0" err="1">
                <a:latin typeface="+mn-lt"/>
              </a:rPr>
              <a:t>strategic</a:t>
            </a:r>
            <a:r>
              <a:rPr lang="es-ES" sz="3600" dirty="0">
                <a:latin typeface="+mn-lt"/>
              </a:rPr>
              <a:t> plan </a:t>
            </a:r>
            <a:r>
              <a:rPr lang="es-ES" sz="3600" dirty="0" err="1">
                <a:latin typeface="+mn-lt"/>
              </a:rPr>
              <a:t>when</a:t>
            </a:r>
            <a:r>
              <a:rPr lang="es-ES" sz="3600" dirty="0">
                <a:latin typeface="+mn-lt"/>
              </a:rPr>
              <a:t> </a:t>
            </a:r>
            <a:r>
              <a:rPr lang="es-ES" sz="3600" dirty="0" err="1">
                <a:latin typeface="+mn-lt"/>
              </a:rPr>
              <a:t>they</a:t>
            </a:r>
            <a:r>
              <a:rPr lang="es-ES" sz="3600" dirty="0">
                <a:latin typeface="+mn-lt"/>
              </a:rPr>
              <a:t> are </a:t>
            </a:r>
            <a:r>
              <a:rPr lang="es-ES" sz="3600" dirty="0" err="1">
                <a:latin typeface="+mn-lt"/>
              </a:rPr>
              <a:t>built</a:t>
            </a:r>
            <a:r>
              <a:rPr lang="es-ES" sz="3600" dirty="0">
                <a:latin typeface="+mn-lt"/>
              </a:rPr>
              <a:t> </a:t>
            </a:r>
            <a:r>
              <a:rPr lang="es-ES" sz="3600" dirty="0" err="1">
                <a:latin typeface="+mn-lt"/>
              </a:rPr>
              <a:t>over</a:t>
            </a:r>
            <a:r>
              <a:rPr lang="es-ES" sz="3600" dirty="0">
                <a:latin typeface="+mn-lt"/>
              </a:rPr>
              <a:t> </a:t>
            </a:r>
            <a:r>
              <a:rPr lang="es-ES" sz="3600" dirty="0" err="1">
                <a:latin typeface="+mn-lt"/>
              </a:rPr>
              <a:t>operational</a:t>
            </a:r>
            <a:r>
              <a:rPr lang="es-ES" sz="3600" dirty="0">
                <a:latin typeface="+mn-lt"/>
              </a:rPr>
              <a:t> </a:t>
            </a:r>
            <a:r>
              <a:rPr lang="es-ES" sz="3600" dirty="0" err="1">
                <a:latin typeface="+mn-lt"/>
              </a:rPr>
              <a:t>emotional</a:t>
            </a:r>
            <a:r>
              <a:rPr lang="es-ES" sz="3600" dirty="0">
                <a:latin typeface="+mn-lt"/>
              </a:rPr>
              <a:t> </a:t>
            </a:r>
            <a:r>
              <a:rPr lang="es-ES" sz="3600" dirty="0" err="1">
                <a:latin typeface="+mn-lt"/>
              </a:rPr>
              <a:t>states</a:t>
            </a:r>
            <a:r>
              <a:rPr lang="es-ES" sz="3600" dirty="0">
                <a:latin typeface="+mn-lt"/>
              </a:rPr>
              <a:t>.</a:t>
            </a:r>
            <a:br>
              <a:rPr lang="es-ES" sz="3600" dirty="0">
                <a:latin typeface="+mn-lt"/>
              </a:rPr>
            </a:br>
            <a:r>
              <a:rPr lang="es-ES" sz="3600" dirty="0" err="1">
                <a:latin typeface="+mn-lt"/>
              </a:rPr>
              <a:t>They</a:t>
            </a:r>
            <a:r>
              <a:rPr lang="es-ES" sz="3600" dirty="0">
                <a:latin typeface="+mn-lt"/>
              </a:rPr>
              <a:t> do </a:t>
            </a:r>
            <a:r>
              <a:rPr lang="es-ES" sz="3600" dirty="0" err="1">
                <a:latin typeface="+mn-lt"/>
              </a:rPr>
              <a:t>it</a:t>
            </a:r>
            <a:r>
              <a:rPr lang="es-ES" sz="3600" dirty="0">
                <a:latin typeface="+mn-lt"/>
              </a:rPr>
              <a:t> </a:t>
            </a:r>
            <a:r>
              <a:rPr lang="es-ES" sz="3600" dirty="0" err="1">
                <a:latin typeface="+mn-lt"/>
              </a:rPr>
              <a:t>giving</a:t>
            </a:r>
            <a:r>
              <a:rPr lang="es-ES" sz="3600" dirty="0">
                <a:latin typeface="+mn-lt"/>
              </a:rPr>
              <a:t> </a:t>
            </a:r>
            <a:r>
              <a:rPr lang="es-ES" sz="3600" b="1" dirty="0" err="1">
                <a:latin typeface="+mn-lt"/>
              </a:rPr>
              <a:t>coherence</a:t>
            </a:r>
            <a:r>
              <a:rPr lang="es-ES" sz="3600" b="1" dirty="0">
                <a:latin typeface="+mn-lt"/>
              </a:rPr>
              <a:t> </a:t>
            </a:r>
            <a:r>
              <a:rPr lang="es-ES" sz="3600" dirty="0" err="1">
                <a:latin typeface="+mn-lt"/>
              </a:rPr>
              <a:t>to</a:t>
            </a:r>
            <a:r>
              <a:rPr lang="es-ES" sz="3600" dirty="0">
                <a:latin typeface="+mn-lt"/>
              </a:rPr>
              <a:t> </a:t>
            </a:r>
            <a:r>
              <a:rPr lang="es-ES" sz="3600" dirty="0" err="1">
                <a:latin typeface="+mn-lt"/>
              </a:rPr>
              <a:t>any</a:t>
            </a:r>
            <a:r>
              <a:rPr lang="es-ES" sz="3600" dirty="0">
                <a:latin typeface="+mn-lt"/>
              </a:rPr>
              <a:t> </a:t>
            </a:r>
            <a:r>
              <a:rPr lang="es-ES" sz="3600" dirty="0" err="1">
                <a:latin typeface="+mn-lt"/>
              </a:rPr>
              <a:t>emotion</a:t>
            </a:r>
            <a:r>
              <a:rPr lang="es-ES" sz="3600" dirty="0">
                <a:latin typeface="+mn-lt"/>
              </a:rPr>
              <a:t>, </a:t>
            </a:r>
            <a:r>
              <a:rPr lang="es-ES" sz="3600" dirty="0" err="1">
                <a:latin typeface="+mn-lt"/>
              </a:rPr>
              <a:t>sustaining</a:t>
            </a:r>
            <a:r>
              <a:rPr lang="es-ES" sz="3600" dirty="0">
                <a:latin typeface="+mn-lt"/>
              </a:rPr>
              <a:t> </a:t>
            </a:r>
            <a:r>
              <a:rPr lang="es-ES" sz="3600" dirty="0" err="1">
                <a:latin typeface="+mn-lt"/>
              </a:rPr>
              <a:t>it</a:t>
            </a:r>
            <a:r>
              <a:rPr lang="es-ES" sz="3600" dirty="0">
                <a:latin typeface="+mn-lt"/>
              </a:rPr>
              <a:t> in time and in </a:t>
            </a:r>
            <a:r>
              <a:rPr lang="es-ES" sz="3600" dirty="0" err="1">
                <a:latin typeface="+mn-lt"/>
              </a:rPr>
              <a:t>the</a:t>
            </a:r>
            <a:r>
              <a:rPr lang="es-ES" sz="3600" dirty="0">
                <a:latin typeface="+mn-lt"/>
              </a:rPr>
              <a:t> </a:t>
            </a:r>
            <a:r>
              <a:rPr lang="es-ES" sz="3600" dirty="0" err="1">
                <a:latin typeface="+mn-lt"/>
              </a:rPr>
              <a:t>same</a:t>
            </a:r>
            <a:r>
              <a:rPr lang="es-ES" sz="3600" dirty="0">
                <a:latin typeface="+mn-lt"/>
              </a:rPr>
              <a:t> </a:t>
            </a:r>
            <a:r>
              <a:rPr lang="es-ES" sz="3600" dirty="0" err="1">
                <a:latin typeface="+mn-lt"/>
              </a:rPr>
              <a:t>way</a:t>
            </a:r>
            <a:r>
              <a:rPr lang="es-ES" sz="3600" dirty="0">
                <a:latin typeface="+mn-lt"/>
              </a:rPr>
              <a:t> in </a:t>
            </a:r>
            <a:r>
              <a:rPr lang="es-ES" sz="3600" dirty="0" err="1">
                <a:latin typeface="+mn-lt"/>
              </a:rPr>
              <a:t>three</a:t>
            </a:r>
            <a:r>
              <a:rPr lang="es-ES" sz="3600" dirty="0">
                <a:latin typeface="+mn-lt"/>
              </a:rPr>
              <a:t> </a:t>
            </a:r>
            <a:r>
              <a:rPr lang="es-ES" sz="3600" dirty="0" err="1">
                <a:latin typeface="+mn-lt"/>
              </a:rPr>
              <a:t>dimensions</a:t>
            </a:r>
            <a:r>
              <a:rPr lang="es-ES" sz="3600" dirty="0">
                <a:latin typeface="+mn-lt"/>
              </a:rPr>
              <a:t>: </a:t>
            </a:r>
            <a:r>
              <a:rPr lang="es-ES" sz="3600" dirty="0" err="1">
                <a:latin typeface="+mn-lt"/>
              </a:rPr>
              <a:t>thoughts</a:t>
            </a:r>
            <a:r>
              <a:rPr lang="es-ES" sz="3600" dirty="0">
                <a:latin typeface="+mn-lt"/>
              </a:rPr>
              <a:t> (</a:t>
            </a:r>
            <a:r>
              <a:rPr lang="es-ES" sz="3600" dirty="0" err="1">
                <a:latin typeface="+mn-lt"/>
              </a:rPr>
              <a:t>mindset</a:t>
            </a:r>
            <a:r>
              <a:rPr lang="es-ES" sz="3600" dirty="0">
                <a:latin typeface="+mn-lt"/>
              </a:rPr>
              <a:t>), </a:t>
            </a:r>
            <a:r>
              <a:rPr lang="es-ES" sz="3600" dirty="0" err="1">
                <a:latin typeface="+mn-lt"/>
              </a:rPr>
              <a:t>actions</a:t>
            </a:r>
            <a:r>
              <a:rPr lang="es-ES" sz="3600" dirty="0">
                <a:latin typeface="+mn-lt"/>
              </a:rPr>
              <a:t> (</a:t>
            </a:r>
            <a:r>
              <a:rPr lang="es-ES" sz="3600" dirty="0" err="1">
                <a:latin typeface="+mn-lt"/>
              </a:rPr>
              <a:t>behaviour</a:t>
            </a:r>
            <a:r>
              <a:rPr lang="es-ES" sz="3600" dirty="0">
                <a:latin typeface="+mn-lt"/>
              </a:rPr>
              <a:t>) and </a:t>
            </a:r>
            <a:r>
              <a:rPr lang="es-ES" sz="3600" dirty="0" err="1">
                <a:latin typeface="+mn-lt"/>
              </a:rPr>
              <a:t>words</a:t>
            </a:r>
            <a:r>
              <a:rPr lang="es-ES" sz="3600" dirty="0">
                <a:latin typeface="+mn-lt"/>
              </a:rPr>
              <a:t> (</a:t>
            </a:r>
            <a:r>
              <a:rPr lang="es-ES" sz="3600" dirty="0" err="1">
                <a:latin typeface="+mn-lt"/>
              </a:rPr>
              <a:t>language</a:t>
            </a:r>
            <a:r>
              <a:rPr lang="es-ES" sz="3600" dirty="0">
                <a:latin typeface="+mn-lt"/>
              </a:rPr>
              <a:t>).</a:t>
            </a:r>
            <a:br>
              <a:rPr lang="es-ES" sz="3600" dirty="0">
                <a:latin typeface="+mn-lt"/>
              </a:rPr>
            </a:br>
            <a:endParaRPr lang="es-ES" sz="3600" dirty="0">
              <a:latin typeface="+mn-lt"/>
            </a:endParaRPr>
          </a:p>
        </p:txBody>
      </p:sp>
      <p:graphicFrame>
        <p:nvGraphicFramePr>
          <p:cNvPr id="4" name="Diagram4">
            <a:extLst>
              <a:ext uri="{FF2B5EF4-FFF2-40B4-BE49-F238E27FC236}">
                <a16:creationId xmlns:a16="http://schemas.microsoft.com/office/drawing/2014/main" id="{1BC6AB5B-8FDA-49A6-9615-51C672028C4A}"/>
              </a:ext>
            </a:extLst>
          </p:cNvPr>
          <p:cNvGraphicFramePr/>
          <p:nvPr>
            <p:extLst>
              <p:ext uri="{D42A27DB-BD31-4B8C-83A1-F6EECF244321}">
                <p14:modId xmlns:p14="http://schemas.microsoft.com/office/powerpoint/2010/main" val="3674714151"/>
              </p:ext>
            </p:extLst>
          </p:nvPr>
        </p:nvGraphicFramePr>
        <p:xfrm>
          <a:off x="6096000" y="1397160"/>
          <a:ext cx="6095520" cy="406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97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16521" y="-2007700"/>
            <a:ext cx="11301048" cy="5094697"/>
          </a:xfrm>
        </p:spPr>
        <p:txBody>
          <a:bodyPr>
            <a:normAutofit/>
          </a:bodyPr>
          <a:lstStyle/>
          <a:p>
            <a:pPr algn="l"/>
            <a:r>
              <a:rPr lang="es-ES" sz="4000" b="1" dirty="0" err="1">
                <a:latin typeface="+mn-lt"/>
              </a:rPr>
              <a:t>The</a:t>
            </a:r>
            <a:r>
              <a:rPr lang="es-ES" sz="4000" b="1" dirty="0">
                <a:latin typeface="+mn-lt"/>
              </a:rPr>
              <a:t> </a:t>
            </a:r>
            <a:r>
              <a:rPr lang="es-ES" sz="4000" b="1" dirty="0" err="1">
                <a:latin typeface="+mn-lt"/>
              </a:rPr>
              <a:t>three</a:t>
            </a:r>
            <a:r>
              <a:rPr lang="es-ES" sz="4000" b="1" dirty="0">
                <a:latin typeface="+mn-lt"/>
              </a:rPr>
              <a:t> </a:t>
            </a:r>
            <a:r>
              <a:rPr lang="es-ES" sz="4000" b="1" dirty="0" err="1">
                <a:latin typeface="+mn-lt"/>
              </a:rPr>
              <a:t>pillars</a:t>
            </a:r>
            <a:br>
              <a:rPr lang="es-ES" sz="4400" b="1" dirty="0">
                <a:latin typeface="+mn-lt"/>
              </a:rPr>
            </a:br>
            <a:r>
              <a:rPr lang="es-ES" sz="3200" dirty="0" err="1">
                <a:latin typeface="+mn-lt"/>
              </a:rPr>
              <a:t>Emotional</a:t>
            </a:r>
            <a:r>
              <a:rPr lang="es-ES" sz="3200" dirty="0">
                <a:latin typeface="+mn-lt"/>
              </a:rPr>
              <a:t> </a:t>
            </a:r>
            <a:r>
              <a:rPr lang="es-ES" sz="3200" dirty="0" err="1">
                <a:latin typeface="+mn-lt"/>
              </a:rPr>
              <a:t>states</a:t>
            </a:r>
            <a:r>
              <a:rPr lang="es-ES" sz="3200" dirty="0">
                <a:latin typeface="+mn-lt"/>
              </a:rPr>
              <a:t>, and </a:t>
            </a:r>
            <a:r>
              <a:rPr lang="es-ES" sz="3200" dirty="0" err="1">
                <a:latin typeface="+mn-lt"/>
              </a:rPr>
              <a:t>thus</a:t>
            </a:r>
            <a:r>
              <a:rPr lang="es-ES" sz="3200" dirty="0">
                <a:latin typeface="+mn-lt"/>
              </a:rPr>
              <a:t> </a:t>
            </a:r>
            <a:r>
              <a:rPr lang="es-ES" sz="3200" dirty="0" err="1">
                <a:latin typeface="+mn-lt"/>
              </a:rPr>
              <a:t>operational</a:t>
            </a:r>
            <a:r>
              <a:rPr lang="es-ES" sz="3200" dirty="0">
                <a:latin typeface="+mn-lt"/>
              </a:rPr>
              <a:t>, </a:t>
            </a:r>
            <a:r>
              <a:rPr lang="es-ES" sz="3200" dirty="0" err="1">
                <a:latin typeface="+mn-lt"/>
              </a:rPr>
              <a:t>long-term</a:t>
            </a:r>
            <a:r>
              <a:rPr lang="es-ES" sz="3200" dirty="0">
                <a:latin typeface="+mn-lt"/>
              </a:rPr>
              <a:t> and </a:t>
            </a:r>
            <a:r>
              <a:rPr lang="es-ES" sz="3200" dirty="0" err="1">
                <a:latin typeface="+mn-lt"/>
              </a:rPr>
              <a:t>inspiring</a:t>
            </a:r>
            <a:r>
              <a:rPr lang="es-ES" sz="3200" dirty="0">
                <a:latin typeface="+mn-lt"/>
              </a:rPr>
              <a:t> </a:t>
            </a:r>
            <a:r>
              <a:rPr lang="es-ES" sz="3200" dirty="0" err="1">
                <a:latin typeface="+mn-lt"/>
              </a:rPr>
              <a:t>leadership</a:t>
            </a:r>
            <a:r>
              <a:rPr lang="es-ES" sz="3200" dirty="0">
                <a:latin typeface="+mn-lt"/>
              </a:rPr>
              <a:t>, </a:t>
            </a:r>
            <a:r>
              <a:rPr lang="es-ES" sz="3200" dirty="0" err="1">
                <a:latin typeface="+mn-lt"/>
              </a:rPr>
              <a:t>is</a:t>
            </a:r>
            <a:r>
              <a:rPr lang="es-ES" sz="3200" dirty="0">
                <a:latin typeface="+mn-lt"/>
              </a:rPr>
              <a:t> </a:t>
            </a:r>
            <a:r>
              <a:rPr lang="es-ES" sz="3200" dirty="0" err="1">
                <a:latin typeface="+mn-lt"/>
              </a:rPr>
              <a:t>based</a:t>
            </a:r>
            <a:r>
              <a:rPr lang="es-ES" sz="3200" dirty="0">
                <a:latin typeface="+mn-lt"/>
              </a:rPr>
              <a:t> in </a:t>
            </a:r>
            <a:r>
              <a:rPr lang="es-ES" sz="3200" dirty="0" err="1">
                <a:latin typeface="+mn-lt"/>
              </a:rPr>
              <a:t>three</a:t>
            </a:r>
            <a:r>
              <a:rPr lang="es-ES" sz="3200" dirty="0">
                <a:latin typeface="+mn-lt"/>
              </a:rPr>
              <a:t> </a:t>
            </a:r>
            <a:r>
              <a:rPr lang="es-ES" sz="3200" dirty="0" err="1">
                <a:latin typeface="+mn-lt"/>
              </a:rPr>
              <a:t>aspects</a:t>
            </a:r>
            <a:r>
              <a:rPr lang="es-ES" sz="3200" dirty="0">
                <a:latin typeface="+mn-lt"/>
              </a:rPr>
              <a:t>:</a:t>
            </a:r>
            <a:br>
              <a:rPr lang="es-ES" sz="3600" dirty="0">
                <a:latin typeface="+mn-lt"/>
              </a:rPr>
            </a:br>
            <a:endParaRPr lang="es-ES" sz="3600" dirty="0">
              <a:latin typeface="+mn-lt"/>
            </a:endParaRPr>
          </a:p>
        </p:txBody>
      </p:sp>
      <p:graphicFrame>
        <p:nvGraphicFramePr>
          <p:cNvPr id="5" name="Diagram6">
            <a:extLst>
              <a:ext uri="{FF2B5EF4-FFF2-40B4-BE49-F238E27FC236}">
                <a16:creationId xmlns:a16="http://schemas.microsoft.com/office/drawing/2014/main" id="{91C4CF63-5BB0-49BD-8A60-60369CD2307E}"/>
              </a:ext>
            </a:extLst>
          </p:cNvPr>
          <p:cNvGraphicFramePr/>
          <p:nvPr>
            <p:extLst>
              <p:ext uri="{D42A27DB-BD31-4B8C-83A1-F6EECF244321}">
                <p14:modId xmlns:p14="http://schemas.microsoft.com/office/powerpoint/2010/main" val="3281328707"/>
              </p:ext>
            </p:extLst>
          </p:nvPr>
        </p:nvGraphicFramePr>
        <p:xfrm>
          <a:off x="1477107" y="2872154"/>
          <a:ext cx="8431837" cy="327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2011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69629" y="1169255"/>
            <a:ext cx="11394833" cy="5094697"/>
          </a:xfrm>
        </p:spPr>
        <p:txBody>
          <a:bodyPr>
            <a:normAutofit fontScale="90000"/>
          </a:bodyPr>
          <a:lstStyle/>
          <a:p>
            <a:pPr marL="285750" indent="-285750" algn="l">
              <a:buFontTx/>
              <a:buChar char="-"/>
            </a:pPr>
            <a:r>
              <a:rPr lang="es-ES" sz="4400" b="1" dirty="0" err="1">
                <a:latin typeface="+mn-lt"/>
              </a:rPr>
              <a:t>References</a:t>
            </a:r>
            <a:r>
              <a:rPr lang="es-ES" sz="4400" b="1" dirty="0">
                <a:latin typeface="+mn-lt"/>
              </a:rPr>
              <a:t>:</a:t>
            </a:r>
            <a:br>
              <a:rPr lang="es-ES" sz="4400" b="1" dirty="0">
                <a:latin typeface="+mn-lt"/>
              </a:rPr>
            </a:br>
            <a:r>
              <a:rPr lang="en-GB" sz="3200" dirty="0">
                <a:latin typeface="+mn-lt"/>
              </a:rPr>
              <a:t>- Goleman, D. (1995) Emotional Intelligence. Bantam Books.</a:t>
            </a:r>
            <a:br>
              <a:rPr lang="en-GB" sz="3200" dirty="0">
                <a:latin typeface="+mn-lt"/>
              </a:rPr>
            </a:br>
            <a:r>
              <a:rPr lang="en-GB" sz="3200" dirty="0">
                <a:latin typeface="+mn-lt"/>
              </a:rPr>
              <a:t>- McLean, P. (1990) The triune brain in evolution. Plenum.</a:t>
            </a:r>
            <a:br>
              <a:rPr lang="en-GB" sz="3200" dirty="0">
                <a:latin typeface="+mn-lt"/>
              </a:rPr>
            </a:br>
            <a:r>
              <a:rPr lang="en-GB" sz="3200" dirty="0">
                <a:latin typeface="+mn-lt"/>
              </a:rPr>
              <a:t>- Ledoux, J. (1998) The Emotional Brain: The Mysterious Underpinnings of Emotional Life. Simon and Schuster.</a:t>
            </a:r>
            <a:br>
              <a:rPr lang="en-GB" sz="3200" dirty="0">
                <a:latin typeface="+mn-lt"/>
              </a:rPr>
            </a:br>
            <a:r>
              <a:rPr lang="en-GB" sz="3200" dirty="0">
                <a:latin typeface="+mn-lt"/>
              </a:rPr>
              <a:t>- George, J. (2000). </a:t>
            </a:r>
            <a:r>
              <a:rPr lang="en-GB" sz="3200" i="0" u="none" strike="noStrike" baseline="0" dirty="0">
                <a:latin typeface="+mn-lt"/>
              </a:rPr>
              <a:t>Emotions and leadership: The role of emotional intelligence. SAGE Publications.</a:t>
            </a:r>
            <a:br>
              <a:rPr lang="en-GB" sz="3200" i="0" u="none" strike="noStrike" baseline="0" dirty="0">
                <a:latin typeface="+mn-lt"/>
              </a:rPr>
            </a:br>
            <a:r>
              <a:rPr lang="en-GB" sz="3200" i="0" u="none" strike="noStrike" baseline="0" dirty="0">
                <a:latin typeface="+mn-lt"/>
              </a:rPr>
              <a:t>- </a:t>
            </a:r>
            <a:r>
              <a:rPr lang="en-US" sz="3200" dirty="0">
                <a:latin typeface="+mn-lt"/>
                <a:hlinkClick r:id="rId3"/>
              </a:rPr>
              <a:t>https://www.youtube.com/watch?v=jEMPyjATNC0</a:t>
            </a:r>
            <a:br>
              <a:rPr lang="en-US" sz="3200" dirty="0">
                <a:latin typeface="+mn-lt"/>
              </a:rPr>
            </a:br>
            <a:r>
              <a:rPr lang="en-US" sz="3200" dirty="0">
                <a:latin typeface="+mn-lt"/>
              </a:rPr>
              <a:t>- </a:t>
            </a:r>
            <a:r>
              <a:rPr lang="es-ES" sz="3200" b="1" dirty="0">
                <a:latin typeface="+mn-lt"/>
                <a:hlinkClick r:id="rId4"/>
              </a:rPr>
              <a:t>https://www.youtube.com/watch?v=zAjWi663kXc</a:t>
            </a:r>
            <a:br>
              <a:rPr lang="es-ES" sz="3200" b="1" dirty="0">
                <a:latin typeface="+mn-lt"/>
              </a:rPr>
            </a:br>
            <a:r>
              <a:rPr lang="es-ES" sz="3200" b="1" dirty="0">
                <a:latin typeface="+mn-lt"/>
              </a:rPr>
              <a:t>- </a:t>
            </a:r>
            <a:r>
              <a:rPr lang="es-ES" sz="3200" b="1" dirty="0">
                <a:latin typeface="+mn-lt"/>
                <a:hlinkClick r:id="rId5"/>
              </a:rPr>
              <a:t>https://www.youtube.com/watch?v=8yxgPFXWLJA</a:t>
            </a:r>
            <a:br>
              <a:rPr lang="es-ES" sz="3200" b="1" dirty="0">
                <a:latin typeface="+mn-lt"/>
              </a:rPr>
            </a:br>
            <a:r>
              <a:rPr lang="es-ES" sz="3200" b="1" dirty="0">
                <a:latin typeface="+mn-lt"/>
              </a:rPr>
              <a:t>- </a:t>
            </a:r>
            <a:r>
              <a:rPr lang="es-ES" sz="3200" b="1" dirty="0">
                <a:latin typeface="+mn-lt"/>
                <a:hlinkClick r:id="rId6"/>
              </a:rPr>
              <a:t>https://exploringyourmind.com/amygdala-hijack/</a:t>
            </a:r>
            <a:br>
              <a:rPr lang="es-ES" sz="3200" b="1" dirty="0">
                <a:latin typeface="+mn-lt"/>
              </a:rPr>
            </a:br>
            <a:endParaRPr lang="es-ES" sz="3200" dirty="0">
              <a:latin typeface="+mn-lt"/>
            </a:endParaRPr>
          </a:p>
        </p:txBody>
      </p:sp>
    </p:spTree>
    <p:extLst>
      <p:ext uri="{BB962C8B-B14F-4D97-AF65-F5344CB8AC3E}">
        <p14:creationId xmlns:p14="http://schemas.microsoft.com/office/powerpoint/2010/main" val="47726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92368" y="1362930"/>
            <a:ext cx="11160369" cy="1655762"/>
          </a:xfrm>
        </p:spPr>
        <p:txBody>
          <a:bodyPr>
            <a:noAutofit/>
          </a:bodyPr>
          <a:lstStyle/>
          <a:p>
            <a:r>
              <a:rPr lang="es-ES" sz="4000" b="1" dirty="0" err="1"/>
              <a:t>Emotions</a:t>
            </a:r>
            <a:r>
              <a:rPr lang="es-ES" sz="4000" b="1" dirty="0"/>
              <a:t> and </a:t>
            </a:r>
            <a:r>
              <a:rPr lang="es-ES" sz="4000" b="1" dirty="0" err="1"/>
              <a:t>leadership</a:t>
            </a:r>
            <a:endParaRPr lang="es-ES" sz="4000" b="1" dirty="0"/>
          </a:p>
          <a:p>
            <a:pPr algn="just"/>
            <a:r>
              <a:rPr lang="es-ES" sz="3200" dirty="0" err="1"/>
              <a:t>Objectives</a:t>
            </a:r>
            <a:r>
              <a:rPr lang="es-ES" sz="3200" dirty="0"/>
              <a:t>:</a:t>
            </a:r>
            <a:br>
              <a:rPr lang="es-ES" sz="3200" dirty="0"/>
            </a:br>
            <a:r>
              <a:rPr lang="es-ES" sz="3200" dirty="0"/>
              <a:t>* Define </a:t>
            </a:r>
            <a:r>
              <a:rPr lang="es-ES" sz="3200" dirty="0" err="1"/>
              <a:t>the</a:t>
            </a:r>
            <a:r>
              <a:rPr lang="es-ES" sz="3200" dirty="0"/>
              <a:t> </a:t>
            </a:r>
            <a:r>
              <a:rPr lang="es-ES" sz="3200" dirty="0" err="1"/>
              <a:t>importance</a:t>
            </a:r>
            <a:r>
              <a:rPr lang="es-ES" sz="3200" dirty="0"/>
              <a:t> and </a:t>
            </a:r>
            <a:r>
              <a:rPr lang="es-ES" sz="3200" dirty="0" err="1"/>
              <a:t>weight</a:t>
            </a:r>
            <a:r>
              <a:rPr lang="es-ES" sz="3200" dirty="0"/>
              <a:t> </a:t>
            </a:r>
            <a:r>
              <a:rPr lang="es-ES" sz="3200" dirty="0" err="1"/>
              <a:t>of</a:t>
            </a:r>
            <a:r>
              <a:rPr lang="es-ES" sz="3200" dirty="0"/>
              <a:t> </a:t>
            </a:r>
            <a:r>
              <a:rPr lang="es-ES" sz="3200" dirty="0" err="1"/>
              <a:t>emotions</a:t>
            </a:r>
            <a:r>
              <a:rPr lang="es-ES" sz="3200" dirty="0"/>
              <a:t> in </a:t>
            </a:r>
            <a:r>
              <a:rPr lang="es-ES" sz="3200" dirty="0" err="1"/>
              <a:t>the</a:t>
            </a:r>
            <a:r>
              <a:rPr lang="es-ES" sz="3200" dirty="0"/>
              <a:t> </a:t>
            </a:r>
            <a:r>
              <a:rPr lang="es-ES" sz="3200" dirty="0" err="1"/>
              <a:t>leadership</a:t>
            </a:r>
            <a:r>
              <a:rPr lang="es-ES" sz="3200" dirty="0"/>
              <a:t> </a:t>
            </a:r>
            <a:r>
              <a:rPr lang="es-ES" sz="3200" dirty="0" err="1"/>
              <a:t>process</a:t>
            </a:r>
            <a:r>
              <a:rPr lang="es-ES" sz="3200" dirty="0"/>
              <a:t>.</a:t>
            </a:r>
          </a:p>
          <a:p>
            <a:pPr algn="just"/>
            <a:r>
              <a:rPr lang="es-ES" sz="3200" dirty="0"/>
              <a:t>* </a:t>
            </a:r>
            <a:r>
              <a:rPr lang="es-ES" sz="3200" dirty="0" err="1"/>
              <a:t>Discover</a:t>
            </a:r>
            <a:r>
              <a:rPr lang="es-ES" sz="3200" dirty="0"/>
              <a:t> </a:t>
            </a:r>
            <a:r>
              <a:rPr lang="es-ES" sz="3200" dirty="0" err="1"/>
              <a:t>how</a:t>
            </a:r>
            <a:r>
              <a:rPr lang="es-ES" sz="3200" dirty="0"/>
              <a:t> </a:t>
            </a:r>
            <a:r>
              <a:rPr lang="es-ES" sz="3200" dirty="0" err="1"/>
              <a:t>to</a:t>
            </a:r>
            <a:r>
              <a:rPr lang="es-ES" sz="3200" dirty="0"/>
              <a:t> </a:t>
            </a:r>
            <a:r>
              <a:rPr lang="es-ES" sz="3200" dirty="0" err="1"/>
              <a:t>manage</a:t>
            </a:r>
            <a:r>
              <a:rPr lang="es-ES" sz="3200" dirty="0"/>
              <a:t> </a:t>
            </a:r>
            <a:r>
              <a:rPr lang="es-ES" sz="3200" dirty="0" err="1"/>
              <a:t>emotions</a:t>
            </a:r>
            <a:r>
              <a:rPr lang="es-ES" sz="3200" dirty="0"/>
              <a:t> and </a:t>
            </a:r>
            <a:r>
              <a:rPr lang="es-ES" sz="3200" dirty="0" err="1"/>
              <a:t>make</a:t>
            </a:r>
            <a:r>
              <a:rPr lang="es-ES" sz="3200" dirty="0"/>
              <a:t> </a:t>
            </a:r>
            <a:r>
              <a:rPr lang="es-ES" sz="3200" dirty="0" err="1"/>
              <a:t>them</a:t>
            </a:r>
            <a:r>
              <a:rPr lang="es-ES" sz="3200" dirty="0"/>
              <a:t> more </a:t>
            </a:r>
            <a:r>
              <a:rPr lang="es-ES" sz="3200" dirty="0" err="1"/>
              <a:t>profitable</a:t>
            </a:r>
            <a:r>
              <a:rPr lang="es-ES" sz="3200" dirty="0"/>
              <a:t>.</a:t>
            </a:r>
          </a:p>
          <a:p>
            <a:pPr algn="just"/>
            <a:r>
              <a:rPr lang="es-ES" sz="3200" dirty="0"/>
              <a:t>* </a:t>
            </a:r>
            <a:r>
              <a:rPr lang="es-ES" sz="3200" dirty="0" err="1"/>
              <a:t>Get</a:t>
            </a:r>
            <a:r>
              <a:rPr lang="es-ES" sz="3200" dirty="0"/>
              <a:t> </a:t>
            </a:r>
            <a:r>
              <a:rPr lang="es-ES" sz="3200" dirty="0" err="1"/>
              <a:t>to</a:t>
            </a:r>
            <a:r>
              <a:rPr lang="es-ES" sz="3200" dirty="0"/>
              <a:t> </a:t>
            </a:r>
            <a:r>
              <a:rPr lang="es-ES" sz="3200" dirty="0" err="1"/>
              <a:t>know</a:t>
            </a:r>
            <a:r>
              <a:rPr lang="es-ES" sz="3200" dirty="0"/>
              <a:t> </a:t>
            </a:r>
            <a:r>
              <a:rPr lang="es-ES" sz="3200" dirty="0" err="1"/>
              <a:t>the</a:t>
            </a:r>
            <a:r>
              <a:rPr lang="es-ES" sz="3200" dirty="0"/>
              <a:t> </a:t>
            </a:r>
            <a:r>
              <a:rPr lang="es-ES" sz="3200" dirty="0" err="1"/>
              <a:t>difference</a:t>
            </a:r>
            <a:r>
              <a:rPr lang="es-ES" sz="3200" dirty="0"/>
              <a:t> </a:t>
            </a:r>
            <a:r>
              <a:rPr lang="es-ES" sz="3200" dirty="0" err="1"/>
              <a:t>between</a:t>
            </a:r>
            <a:r>
              <a:rPr lang="es-ES" sz="3200" dirty="0"/>
              <a:t> </a:t>
            </a:r>
            <a:r>
              <a:rPr lang="es-ES" sz="3200" dirty="0" err="1"/>
              <a:t>emotion</a:t>
            </a:r>
            <a:r>
              <a:rPr lang="es-ES" sz="3200" dirty="0"/>
              <a:t> and </a:t>
            </a:r>
            <a:r>
              <a:rPr lang="es-ES" sz="3200" dirty="0" err="1"/>
              <a:t>emotional</a:t>
            </a:r>
            <a:r>
              <a:rPr lang="es-ES" sz="3200" dirty="0"/>
              <a:t> </a:t>
            </a:r>
            <a:r>
              <a:rPr lang="es-ES" sz="3200" dirty="0" err="1"/>
              <a:t>state</a:t>
            </a:r>
            <a:r>
              <a:rPr lang="es-ES" sz="3200" dirty="0"/>
              <a:t>, and </a:t>
            </a:r>
            <a:r>
              <a:rPr lang="es-ES" sz="3200" dirty="0" err="1"/>
              <a:t>learn</a:t>
            </a:r>
            <a:r>
              <a:rPr lang="es-ES" sz="3200" dirty="0"/>
              <a:t> </a:t>
            </a:r>
            <a:r>
              <a:rPr lang="es-ES" sz="3200" dirty="0" err="1"/>
              <a:t>how</a:t>
            </a:r>
            <a:r>
              <a:rPr lang="es-ES" sz="3200" dirty="0"/>
              <a:t> </a:t>
            </a:r>
            <a:r>
              <a:rPr lang="es-ES" sz="3200" dirty="0" err="1"/>
              <a:t>to</a:t>
            </a:r>
            <a:r>
              <a:rPr lang="es-ES" sz="3200" dirty="0"/>
              <a:t> </a:t>
            </a:r>
            <a:r>
              <a:rPr lang="es-ES" sz="3200" dirty="0" err="1"/>
              <a:t>keep</a:t>
            </a:r>
            <a:r>
              <a:rPr lang="es-ES" sz="3200" dirty="0"/>
              <a:t> </a:t>
            </a:r>
            <a:r>
              <a:rPr lang="es-ES" sz="3200" dirty="0" err="1"/>
              <a:t>the</a:t>
            </a:r>
            <a:r>
              <a:rPr lang="es-ES" sz="3200" dirty="0"/>
              <a:t> </a:t>
            </a:r>
            <a:r>
              <a:rPr lang="es-ES" sz="3200" dirty="0" err="1"/>
              <a:t>most</a:t>
            </a:r>
            <a:r>
              <a:rPr lang="es-ES" sz="3200" dirty="0"/>
              <a:t> </a:t>
            </a:r>
            <a:r>
              <a:rPr lang="es-ES" sz="3200" dirty="0" err="1"/>
              <a:t>operative</a:t>
            </a:r>
            <a:r>
              <a:rPr lang="es-ES" sz="3200" dirty="0"/>
              <a:t> </a:t>
            </a:r>
            <a:r>
              <a:rPr lang="es-ES" sz="3200" dirty="0" err="1"/>
              <a:t>one</a:t>
            </a:r>
            <a:r>
              <a:rPr lang="es-ES" sz="3200" dirty="0"/>
              <a:t>. </a:t>
            </a:r>
          </a:p>
          <a:p>
            <a:pPr algn="just"/>
            <a:r>
              <a:rPr lang="es-ES" sz="3200" dirty="0"/>
              <a:t>* </a:t>
            </a:r>
            <a:r>
              <a:rPr lang="es-ES" sz="3200" dirty="0" err="1"/>
              <a:t>Understand</a:t>
            </a:r>
            <a:r>
              <a:rPr lang="es-ES" sz="3200" dirty="0"/>
              <a:t> </a:t>
            </a:r>
            <a:r>
              <a:rPr lang="es-ES" sz="3200" dirty="0" err="1"/>
              <a:t>the</a:t>
            </a:r>
            <a:r>
              <a:rPr lang="es-ES" sz="3200" dirty="0"/>
              <a:t> </a:t>
            </a:r>
            <a:r>
              <a:rPr lang="es-ES" sz="3200" dirty="0" err="1"/>
              <a:t>relationship</a:t>
            </a:r>
            <a:r>
              <a:rPr lang="es-ES" sz="3200" dirty="0"/>
              <a:t> </a:t>
            </a:r>
            <a:r>
              <a:rPr lang="es-ES" sz="3200" dirty="0" err="1"/>
              <a:t>between</a:t>
            </a:r>
            <a:r>
              <a:rPr lang="es-ES" sz="3200" dirty="0"/>
              <a:t> </a:t>
            </a:r>
            <a:r>
              <a:rPr lang="es-ES" sz="3200" dirty="0" err="1"/>
              <a:t>emotions</a:t>
            </a:r>
            <a:r>
              <a:rPr lang="es-ES" sz="3200" dirty="0"/>
              <a:t> and </a:t>
            </a:r>
            <a:r>
              <a:rPr lang="es-ES" sz="3200" dirty="0" err="1"/>
              <a:t>decisions</a:t>
            </a:r>
            <a:r>
              <a:rPr lang="es-ES" sz="3200" dirty="0"/>
              <a:t>.</a:t>
            </a:r>
          </a:p>
        </p:txBody>
      </p:sp>
    </p:spTree>
    <p:extLst>
      <p:ext uri="{BB962C8B-B14F-4D97-AF65-F5344CB8AC3E}">
        <p14:creationId xmlns:p14="http://schemas.microsoft.com/office/powerpoint/2010/main" val="134161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43962"/>
            <a:ext cx="12191999" cy="8621448"/>
          </a:xfrm>
        </p:spPr>
      </p:pic>
    </p:spTree>
    <p:extLst>
      <p:ext uri="{BB962C8B-B14F-4D97-AF65-F5344CB8AC3E}">
        <p14:creationId xmlns:p14="http://schemas.microsoft.com/office/powerpoint/2010/main" val="304327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4800" y="1626456"/>
            <a:ext cx="6365631" cy="5094697"/>
          </a:xfrm>
        </p:spPr>
        <p:txBody>
          <a:bodyPr>
            <a:normAutofit fontScale="90000"/>
          </a:bodyPr>
          <a:lstStyle/>
          <a:p>
            <a:pPr algn="l"/>
            <a:r>
              <a:rPr lang="es-ES" sz="4400" b="1" dirty="0" err="1">
                <a:latin typeface="+mn-lt"/>
              </a:rPr>
              <a:t>Emotions</a:t>
            </a:r>
            <a:r>
              <a:rPr lang="es-ES" sz="4400" b="1" dirty="0">
                <a:latin typeface="+mn-lt"/>
              </a:rPr>
              <a:t> and </a:t>
            </a:r>
            <a:r>
              <a:rPr lang="es-ES" sz="4400" b="1" dirty="0" err="1">
                <a:latin typeface="+mn-lt"/>
              </a:rPr>
              <a:t>leadership</a:t>
            </a:r>
            <a:r>
              <a:rPr lang="es-ES" sz="4400" b="1" dirty="0">
                <a:latin typeface="+mn-lt"/>
              </a:rPr>
              <a:t>? </a:t>
            </a:r>
            <a:br>
              <a:rPr lang="es-ES" sz="4400" b="1" dirty="0">
                <a:latin typeface="+mn-lt"/>
              </a:rPr>
            </a:br>
            <a:r>
              <a:rPr lang="es-ES" sz="4400" b="1" dirty="0">
                <a:latin typeface="+mn-lt"/>
              </a:rPr>
              <a:t>- </a:t>
            </a:r>
            <a:r>
              <a:rPr lang="en-US" sz="3600" dirty="0">
                <a:latin typeface="+mn-lt"/>
              </a:rPr>
              <a:t>As any other human interaction, leadership implies a transference of emotions.</a:t>
            </a:r>
            <a:br>
              <a:rPr lang="en-US" sz="3600" dirty="0">
                <a:latin typeface="+mn-lt"/>
              </a:rPr>
            </a:br>
            <a:r>
              <a:rPr lang="en-US" sz="3600" dirty="0">
                <a:latin typeface="+mn-lt"/>
              </a:rPr>
              <a:t>- As sure as you are of your own emotion as a leader, you transfer it to others, and it impacts your results.</a:t>
            </a:r>
            <a:br>
              <a:rPr lang="en-US" sz="3600" dirty="0">
                <a:latin typeface="+mn-lt"/>
              </a:rPr>
            </a:br>
            <a:r>
              <a:rPr lang="en-US" sz="3600" dirty="0">
                <a:latin typeface="+mn-lt"/>
              </a:rPr>
              <a:t>- </a:t>
            </a:r>
            <a:r>
              <a:rPr lang="es-ES" sz="3600" dirty="0">
                <a:latin typeface="+mn-lt"/>
              </a:rPr>
              <a:t>EI has </a:t>
            </a:r>
            <a:r>
              <a:rPr lang="es-ES" sz="3600" dirty="0" err="1">
                <a:latin typeface="+mn-lt"/>
              </a:rPr>
              <a:t>to</a:t>
            </a:r>
            <a:r>
              <a:rPr lang="es-ES" sz="3600" dirty="0">
                <a:latin typeface="+mn-lt"/>
              </a:rPr>
              <a:t> do </a:t>
            </a:r>
            <a:r>
              <a:rPr lang="es-ES" sz="3600" dirty="0" err="1">
                <a:latin typeface="+mn-lt"/>
              </a:rPr>
              <a:t>with</a:t>
            </a:r>
            <a:r>
              <a:rPr lang="es-ES" sz="3600" dirty="0">
                <a:latin typeface="+mn-lt"/>
              </a:rPr>
              <a:t> </a:t>
            </a:r>
            <a:r>
              <a:rPr lang="es-ES" sz="3600" dirty="0" err="1">
                <a:latin typeface="+mn-lt"/>
              </a:rPr>
              <a:t>two</a:t>
            </a:r>
            <a:r>
              <a:rPr lang="es-ES" sz="3600" dirty="0">
                <a:latin typeface="+mn-lt"/>
              </a:rPr>
              <a:t> </a:t>
            </a:r>
            <a:r>
              <a:rPr lang="es-ES" sz="3600" dirty="0" err="1">
                <a:latin typeface="+mn-lt"/>
              </a:rPr>
              <a:t>big</a:t>
            </a:r>
            <a:r>
              <a:rPr lang="es-ES" sz="3600" dirty="0">
                <a:latin typeface="+mn-lt"/>
              </a:rPr>
              <a:t> </a:t>
            </a:r>
            <a:r>
              <a:rPr lang="es-ES" sz="3600" dirty="0" err="1">
                <a:latin typeface="+mn-lt"/>
              </a:rPr>
              <a:t>areas</a:t>
            </a:r>
            <a:r>
              <a:rPr lang="es-ES" sz="3600" dirty="0">
                <a:latin typeface="+mn-lt"/>
              </a:rPr>
              <a:t>: intrapersonal (</a:t>
            </a:r>
            <a:r>
              <a:rPr lang="es-ES" sz="3600" dirty="0" err="1">
                <a:latin typeface="+mn-lt"/>
              </a:rPr>
              <a:t>internal</a:t>
            </a:r>
            <a:r>
              <a:rPr lang="es-ES" sz="3600" dirty="0">
                <a:latin typeface="+mn-lt"/>
              </a:rPr>
              <a:t> balance) and interpersonal (</a:t>
            </a:r>
            <a:r>
              <a:rPr lang="en-GB" sz="3600" dirty="0">
                <a:latin typeface="+mn-lt"/>
              </a:rPr>
              <a:t>understanding and managing other people's emotions</a:t>
            </a:r>
            <a:r>
              <a:rPr lang="es-ES" sz="3600" dirty="0">
                <a:latin typeface="+mn-lt"/>
              </a:rPr>
              <a:t>).</a:t>
            </a:r>
            <a:br>
              <a:rPr lang="es-ES" sz="3600" dirty="0">
                <a:latin typeface="+mn-lt"/>
              </a:rPr>
            </a:br>
            <a:endParaRPr lang="es-ES" sz="3600" dirty="0">
              <a:latin typeface="+mn-lt"/>
            </a:endParaRPr>
          </a:p>
        </p:txBody>
      </p:sp>
      <p:pic>
        <p:nvPicPr>
          <p:cNvPr id="3" name="Picture 3">
            <a:extLst>
              <a:ext uri="{FF2B5EF4-FFF2-40B4-BE49-F238E27FC236}">
                <a16:creationId xmlns:a16="http://schemas.microsoft.com/office/drawing/2014/main" id="{73573091-4B5E-4BE0-AD32-47D6770C7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63" r="4008"/>
          <a:stretch/>
        </p:blipFill>
        <p:spPr bwMode="auto">
          <a:xfrm>
            <a:off x="6725146" y="1394805"/>
            <a:ext cx="5162054" cy="48067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102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6" name="Diagram2">
            <a:extLst>
              <a:ext uri="{FF2B5EF4-FFF2-40B4-BE49-F238E27FC236}">
                <a16:creationId xmlns:a16="http://schemas.microsoft.com/office/drawing/2014/main" id="{BAB9CE25-6912-4653-800F-F1FF41C6F9F5}"/>
              </a:ext>
            </a:extLst>
          </p:cNvPr>
          <p:cNvGraphicFramePr/>
          <p:nvPr>
            <p:extLst>
              <p:ext uri="{D42A27DB-BD31-4B8C-83A1-F6EECF244321}">
                <p14:modId xmlns:p14="http://schemas.microsoft.com/office/powerpoint/2010/main" val="3216045012"/>
              </p:ext>
            </p:extLst>
          </p:nvPr>
        </p:nvGraphicFramePr>
        <p:xfrm>
          <a:off x="359362" y="1227871"/>
          <a:ext cx="11293375" cy="5153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519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04800" y="2048487"/>
            <a:ext cx="6365631" cy="5094697"/>
          </a:xfrm>
        </p:spPr>
        <p:txBody>
          <a:bodyPr>
            <a:normAutofit fontScale="90000"/>
          </a:bodyPr>
          <a:lstStyle/>
          <a:p>
            <a:pPr marL="0" indent="0" algn="l">
              <a:buNone/>
            </a:pPr>
            <a:r>
              <a:rPr lang="es-ES" sz="4400" b="1" dirty="0" err="1">
                <a:latin typeface="+mn-lt"/>
              </a:rPr>
              <a:t>The</a:t>
            </a:r>
            <a:r>
              <a:rPr lang="es-ES" sz="4400" b="1" dirty="0">
                <a:latin typeface="+mn-lt"/>
              </a:rPr>
              <a:t> </a:t>
            </a:r>
            <a:r>
              <a:rPr lang="es-ES" sz="4400" b="1" dirty="0" err="1">
                <a:latin typeface="+mn-lt"/>
              </a:rPr>
              <a:t>emotional</a:t>
            </a:r>
            <a:r>
              <a:rPr lang="es-ES" sz="4400" b="1" dirty="0">
                <a:latin typeface="+mn-lt"/>
              </a:rPr>
              <a:t> </a:t>
            </a:r>
            <a:r>
              <a:rPr lang="es-ES" sz="4400" b="1" dirty="0" err="1">
                <a:latin typeface="+mn-lt"/>
              </a:rPr>
              <a:t>cycle</a:t>
            </a:r>
            <a:r>
              <a:rPr lang="es-ES" sz="4400" b="1" dirty="0">
                <a:latin typeface="+mn-lt"/>
              </a:rPr>
              <a:t> </a:t>
            </a:r>
            <a:br>
              <a:rPr lang="es-ES" sz="4400" b="1" dirty="0">
                <a:latin typeface="+mn-lt"/>
              </a:rPr>
            </a:br>
            <a:r>
              <a:rPr lang="en-US" sz="3600" dirty="0">
                <a:latin typeface="+mn-lt"/>
              </a:rPr>
              <a:t>It explains the process why we experience emotions as reaction to certain stimuli, and how those emotions affect to our actions and, finally, to our results. Emotional Intelligence has to do with learning the management of the emotions, not avoiding or denying them, and always looking  for the most operative result. </a:t>
            </a:r>
            <a:br>
              <a:rPr lang="en-US" sz="3600" dirty="0">
                <a:latin typeface="+mn-lt"/>
              </a:rPr>
            </a:br>
            <a:br>
              <a:rPr lang="es-ES" sz="3600" dirty="0">
                <a:latin typeface="+mn-lt"/>
              </a:rPr>
            </a:br>
            <a:endParaRPr lang="es-ES" sz="3600" dirty="0">
              <a:latin typeface="+mn-lt"/>
            </a:endParaRPr>
          </a:p>
        </p:txBody>
      </p:sp>
      <p:pic>
        <p:nvPicPr>
          <p:cNvPr id="4" name="Picture 2" descr="Resultado de imagen de CICLO EMOCIONAL">
            <a:extLst>
              <a:ext uri="{FF2B5EF4-FFF2-40B4-BE49-F238E27FC236}">
                <a16:creationId xmlns:a16="http://schemas.microsoft.com/office/drawing/2014/main" id="{9B01A82D-31BD-4BE2-8089-FCB6DB4C58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385" y="1512277"/>
            <a:ext cx="4724400" cy="4724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4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96446" y="1523747"/>
            <a:ext cx="6365631" cy="5094697"/>
          </a:xfrm>
        </p:spPr>
        <p:txBody>
          <a:bodyPr>
            <a:normAutofit fontScale="90000"/>
          </a:bodyPr>
          <a:lstStyle/>
          <a:p>
            <a:pPr marL="0" indent="0" algn="l">
              <a:buNone/>
            </a:pPr>
            <a:r>
              <a:rPr lang="es-ES" sz="4400" b="1" dirty="0">
                <a:latin typeface="+mn-lt"/>
              </a:rPr>
              <a:t>1. </a:t>
            </a:r>
            <a:r>
              <a:rPr lang="es-ES" sz="4400" b="1" dirty="0" err="1">
                <a:latin typeface="+mn-lt"/>
              </a:rPr>
              <a:t>Stimulus</a:t>
            </a:r>
            <a:r>
              <a:rPr lang="es-ES" sz="4400" b="1" dirty="0">
                <a:latin typeface="+mn-lt"/>
              </a:rPr>
              <a:t> </a:t>
            </a:r>
            <a:br>
              <a:rPr lang="es-ES" sz="4400" b="1" dirty="0">
                <a:latin typeface="+mn-lt"/>
              </a:rPr>
            </a:br>
            <a:r>
              <a:rPr lang="en-US" sz="3600" dirty="0">
                <a:latin typeface="+mn-lt"/>
              </a:rPr>
              <a:t>Every day leaders are exposed to hundreds of circumstances, news or events which affect them and also their teams. Most times, those facts (with internal or external origin) are out of their influence but they are important for their daily performance and the </a:t>
            </a:r>
            <a:r>
              <a:rPr lang="en-GB" sz="3600" dirty="0">
                <a:latin typeface="+mn-lt"/>
              </a:rPr>
              <a:t>proper functioning of the organization</a:t>
            </a:r>
            <a:r>
              <a:rPr lang="en-US" sz="3600" dirty="0">
                <a:latin typeface="+mn-lt"/>
              </a:rPr>
              <a:t>. Some of them are “positive” and some are “negative”.</a:t>
            </a:r>
            <a:endParaRPr lang="en-US" sz="1050" dirty="0">
              <a:latin typeface="+mn-lt"/>
            </a:endParaRPr>
          </a:p>
        </p:txBody>
      </p:sp>
      <p:graphicFrame>
        <p:nvGraphicFramePr>
          <p:cNvPr id="4" name="Diagrama 3">
            <a:extLst>
              <a:ext uri="{FF2B5EF4-FFF2-40B4-BE49-F238E27FC236}">
                <a16:creationId xmlns:a16="http://schemas.microsoft.com/office/drawing/2014/main" id="{011C2D0F-8389-4840-92A7-E0ABFDDB46F2}"/>
              </a:ext>
            </a:extLst>
          </p:cNvPr>
          <p:cNvGraphicFramePr/>
          <p:nvPr>
            <p:extLst>
              <p:ext uri="{D42A27DB-BD31-4B8C-83A1-F6EECF244321}">
                <p14:modId xmlns:p14="http://schemas.microsoft.com/office/powerpoint/2010/main" val="3599660204"/>
              </p:ext>
            </p:extLst>
          </p:nvPr>
        </p:nvGraphicFramePr>
        <p:xfrm>
          <a:off x="6096000" y="1700228"/>
          <a:ext cx="6342185" cy="47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915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3077" y="1238299"/>
            <a:ext cx="6365631" cy="5094697"/>
          </a:xfrm>
        </p:spPr>
        <p:txBody>
          <a:bodyPr>
            <a:normAutofit fontScale="90000"/>
          </a:bodyPr>
          <a:lstStyle/>
          <a:p>
            <a:pPr algn="l"/>
            <a:r>
              <a:rPr lang="es-ES" sz="4400" b="1" dirty="0">
                <a:latin typeface="+mn-lt"/>
              </a:rPr>
              <a:t>2. </a:t>
            </a:r>
            <a:r>
              <a:rPr lang="es-ES" sz="4400" b="1" dirty="0" err="1">
                <a:latin typeface="+mn-lt"/>
              </a:rPr>
              <a:t>Meaning</a:t>
            </a:r>
            <a:r>
              <a:rPr lang="es-ES" sz="4400" b="1" dirty="0">
                <a:latin typeface="+mn-lt"/>
              </a:rPr>
              <a:t> </a:t>
            </a:r>
            <a:br>
              <a:rPr lang="es-ES" sz="4400" b="1" dirty="0">
                <a:latin typeface="+mn-lt"/>
              </a:rPr>
            </a:br>
            <a:r>
              <a:rPr lang="en-US" sz="3600" dirty="0">
                <a:latin typeface="+mn-lt"/>
              </a:rPr>
              <a:t>The stimulus, ‘the event that happens’, is important, but the real decisive factor is the meaning leaders give to it, that is, what story I tell myself about what is happening. Between the fact and the emotion is what Victor Frankl called “the freedom to choose”, because here lies our responsibility, and this is one of the main issues for leaders.</a:t>
            </a:r>
            <a:br>
              <a:rPr lang="en-US" sz="1050" dirty="0">
                <a:latin typeface="+mn-lt"/>
              </a:rPr>
            </a:br>
            <a:endParaRPr lang="en-US" sz="1050" dirty="0">
              <a:latin typeface="+mn-lt"/>
            </a:endParaRPr>
          </a:p>
        </p:txBody>
      </p:sp>
      <p:sp>
        <p:nvSpPr>
          <p:cNvPr id="3" name="CuadroTexto 2">
            <a:extLst>
              <a:ext uri="{FF2B5EF4-FFF2-40B4-BE49-F238E27FC236}">
                <a16:creationId xmlns:a16="http://schemas.microsoft.com/office/drawing/2014/main" id="{D5F58E7E-11C3-4854-884E-69C4AD1BB02D}"/>
              </a:ext>
            </a:extLst>
          </p:cNvPr>
          <p:cNvSpPr txBox="1"/>
          <p:nvPr/>
        </p:nvSpPr>
        <p:spPr>
          <a:xfrm>
            <a:off x="8651631" y="2567354"/>
            <a:ext cx="762000" cy="703384"/>
          </a:xfrm>
          <a:prstGeom prst="rect">
            <a:avLst/>
          </a:prstGeom>
          <a:solidFill>
            <a:schemeClr val="bg1"/>
          </a:solidFill>
          <a:ln>
            <a:noFill/>
          </a:ln>
        </p:spPr>
        <p:txBody>
          <a:bodyPr wrap="square" rtlCol="0">
            <a:spAutoFit/>
          </a:bodyPr>
          <a:lstStyle/>
          <a:p>
            <a:endParaRPr lang="en-GB" dirty="0"/>
          </a:p>
        </p:txBody>
      </p:sp>
      <p:graphicFrame>
        <p:nvGraphicFramePr>
          <p:cNvPr id="6" name="Diagrama 5">
            <a:extLst>
              <a:ext uri="{FF2B5EF4-FFF2-40B4-BE49-F238E27FC236}">
                <a16:creationId xmlns:a16="http://schemas.microsoft.com/office/drawing/2014/main" id="{1D7E10B0-6FCD-476F-B556-0ADD41AC6B4C}"/>
              </a:ext>
            </a:extLst>
          </p:cNvPr>
          <p:cNvGraphicFramePr/>
          <p:nvPr>
            <p:extLst>
              <p:ext uri="{D42A27DB-BD31-4B8C-83A1-F6EECF244321}">
                <p14:modId xmlns:p14="http://schemas.microsoft.com/office/powerpoint/2010/main" val="3602420592"/>
              </p:ext>
            </p:extLst>
          </p:nvPr>
        </p:nvGraphicFramePr>
        <p:xfrm>
          <a:off x="6600092" y="1350687"/>
          <a:ext cx="6342185" cy="47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20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3078" y="1238299"/>
            <a:ext cx="6811108" cy="5094697"/>
          </a:xfrm>
        </p:spPr>
        <p:txBody>
          <a:bodyPr>
            <a:normAutofit fontScale="90000"/>
          </a:bodyPr>
          <a:lstStyle/>
          <a:p>
            <a:pPr algn="l"/>
            <a:r>
              <a:rPr lang="es-ES" sz="4400" b="1" dirty="0">
                <a:latin typeface="+mn-lt"/>
              </a:rPr>
              <a:t>3. </a:t>
            </a:r>
            <a:r>
              <a:rPr lang="es-ES" sz="4400" b="1" dirty="0" err="1">
                <a:latin typeface="+mn-lt"/>
              </a:rPr>
              <a:t>Emotion</a:t>
            </a:r>
            <a:br>
              <a:rPr lang="es-ES" sz="4400" b="1" dirty="0">
                <a:latin typeface="+mn-lt"/>
              </a:rPr>
            </a:br>
            <a:r>
              <a:rPr lang="en-US" sz="3600" dirty="0">
                <a:latin typeface="+mn-lt"/>
              </a:rPr>
              <a:t>It is the specific reaction generated as an answer to a particular event, based on biochemical and physiological alterations in our body and nervous system. They happen as an internal answer, but with external connotations and reflects. Emotions are not good or bad, they are just signals which need to be understood and managed as reactions towards external inputs.</a:t>
            </a:r>
            <a:br>
              <a:rPr lang="en-US" sz="1050" dirty="0">
                <a:latin typeface="+mn-lt"/>
              </a:rPr>
            </a:br>
            <a:endParaRPr lang="en-US" sz="1050" dirty="0">
              <a:latin typeface="+mn-lt"/>
            </a:endParaRPr>
          </a:p>
        </p:txBody>
      </p:sp>
      <p:graphicFrame>
        <p:nvGraphicFramePr>
          <p:cNvPr id="6" name="Diagrama 5">
            <a:extLst>
              <a:ext uri="{FF2B5EF4-FFF2-40B4-BE49-F238E27FC236}">
                <a16:creationId xmlns:a16="http://schemas.microsoft.com/office/drawing/2014/main" id="{16346EB5-BDAD-496B-9240-6CF8DABBCF8D}"/>
              </a:ext>
            </a:extLst>
          </p:cNvPr>
          <p:cNvGraphicFramePr/>
          <p:nvPr>
            <p:extLst>
              <p:ext uri="{D42A27DB-BD31-4B8C-83A1-F6EECF244321}">
                <p14:modId xmlns:p14="http://schemas.microsoft.com/office/powerpoint/2010/main" val="4193274020"/>
              </p:ext>
            </p:extLst>
          </p:nvPr>
        </p:nvGraphicFramePr>
        <p:xfrm>
          <a:off x="6600092" y="1350687"/>
          <a:ext cx="6342185" cy="47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15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93077" y="1238299"/>
            <a:ext cx="7069015" cy="5094697"/>
          </a:xfrm>
        </p:spPr>
        <p:txBody>
          <a:bodyPr>
            <a:normAutofit fontScale="90000"/>
          </a:bodyPr>
          <a:lstStyle/>
          <a:p>
            <a:pPr algn="l"/>
            <a:r>
              <a:rPr lang="es-ES" sz="4400" b="1" dirty="0">
                <a:latin typeface="+mn-lt"/>
              </a:rPr>
              <a:t>4. </a:t>
            </a:r>
            <a:r>
              <a:rPr lang="es-ES" sz="4400" b="1" dirty="0" err="1">
                <a:latin typeface="+mn-lt"/>
              </a:rPr>
              <a:t>Action</a:t>
            </a:r>
            <a:br>
              <a:rPr lang="es-ES" sz="4400" b="1" dirty="0">
                <a:latin typeface="+mn-lt"/>
              </a:rPr>
            </a:br>
            <a:r>
              <a:rPr lang="en-GB" sz="3600" dirty="0">
                <a:latin typeface="+mn-lt"/>
              </a:rPr>
              <a:t>The sum of all those external reflections are our actions, that is, all what leaders do and also what they do not do. Action comes from ‘act’ and, the way we act defines our attitude towards life. Action is what people can see about us, but the real interesting fact is that our attitude comes from a certain emotion which is transferred to others showing a kind of balanced or gut leadership.</a:t>
            </a:r>
            <a:endParaRPr lang="en-US" sz="1050" dirty="0">
              <a:latin typeface="+mn-lt"/>
            </a:endParaRPr>
          </a:p>
        </p:txBody>
      </p:sp>
      <p:graphicFrame>
        <p:nvGraphicFramePr>
          <p:cNvPr id="5" name="Diagrama 4">
            <a:extLst>
              <a:ext uri="{FF2B5EF4-FFF2-40B4-BE49-F238E27FC236}">
                <a16:creationId xmlns:a16="http://schemas.microsoft.com/office/drawing/2014/main" id="{BDE9E8E6-997B-463D-AD5D-DD5684510039}"/>
              </a:ext>
            </a:extLst>
          </p:cNvPr>
          <p:cNvGraphicFramePr/>
          <p:nvPr>
            <p:extLst>
              <p:ext uri="{D42A27DB-BD31-4B8C-83A1-F6EECF244321}">
                <p14:modId xmlns:p14="http://schemas.microsoft.com/office/powerpoint/2010/main" val="720211702"/>
              </p:ext>
            </p:extLst>
          </p:nvPr>
        </p:nvGraphicFramePr>
        <p:xfrm>
          <a:off x="6600092" y="1350687"/>
          <a:ext cx="6342185" cy="4794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308216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1344</Words>
  <Application>Microsoft Office PowerPoint</Application>
  <PresentationFormat>Panorámica</PresentationFormat>
  <Paragraphs>63</Paragraphs>
  <Slides>20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Calibri Light</vt:lpstr>
      <vt:lpstr>Source Sans Pro</vt:lpstr>
      <vt:lpstr>Tema de Office</vt:lpstr>
      <vt:lpstr>Presentación de PowerPoint</vt:lpstr>
      <vt:lpstr>Presentación de PowerPoint</vt:lpstr>
      <vt:lpstr>Emotions and leadership?  - As any other human interaction, leadership implies a transference of emotions. - As sure as you are of your own emotion as a leader, you transfer it to others, and it impacts your results. - EI has to do with two big areas: intrapersonal (internal balance) and interpersonal (understanding and managing other people's emotions). </vt:lpstr>
      <vt:lpstr>Presentación de PowerPoint</vt:lpstr>
      <vt:lpstr>The emotional cycle  It explains the process why we experience emotions as reaction to certain stimuli, and how those emotions affect to our actions and, finally, to our results. Emotional Intelligence has to do with learning the management of the emotions, not avoiding or denying them, and always looking  for the most operative result.   </vt:lpstr>
      <vt:lpstr>1. Stimulus  Every day leaders are exposed to hundreds of circumstances, news or events which affect them and also their teams. Most times, those facts (with internal or external origin) are out of their influence but they are important for their daily performance and the proper functioning of the organization. Some of them are “positive” and some are “negative”.</vt:lpstr>
      <vt:lpstr>2. Meaning  The stimulus, ‘the event that happens’, is important, but the real decisive factor is the meaning leaders give to it, that is, what story I tell myself about what is happening. Between the fact and the emotion is what Victor Frankl called “the freedom to choose”, because here lies our responsibility, and this is one of the main issues for leaders. </vt:lpstr>
      <vt:lpstr>3. Emotion It is the specific reaction generated as an answer to a particular event, based on biochemical and physiological alterations in our body and nervous system. They happen as an internal answer, but with external connotations and reflects. Emotions are not good or bad, they are just signals which need to be understood and managed as reactions towards external inputs. </vt:lpstr>
      <vt:lpstr>4. Action The sum of all those external reflections are our actions, that is, all what leaders do and also what they do not do. Action comes from ‘act’ and, the way we act defines our attitude towards life. Action is what people can see about us, but the real interesting fact is that our attitude comes from a certain emotion which is transferred to others showing a kind of balanced or gut leadership.</vt:lpstr>
      <vt:lpstr>5. Result The consequence of our actions are our results, in any way and in any aspect. We use to explain our life in terms of our results, but we do not use to think about their origin and motivation. Even, in this cycle, they use to reinforce the initial stimulus, becoming themselves in new stimuli which start again the wheel and explain themselves a kind of leadership. </vt:lpstr>
      <vt:lpstr>If after this cycle, our result is not the expected or desired one, here is the point where Emotional Intelligence works. EI acts just in the space previous to a new contact or encounter with the stimulus which generated a non operating emotion. The stimulus will be again the same, unalterable, and if we keep giving the same meaning we will be prisioners in a wheel without arguments to change our results.</vt:lpstr>
      <vt:lpstr>Emotions Vs Emotional state Emotions are punctual, so they are a key factor to explain our results, but only in a short-mid term. Long-term results are explained by the emotion we are able to keep for a longer time, and here the most important factor is not the external stimulus or the meaning we gave to it, but what we do to sustain that emotion in time. Here is the responsibility or a leader ir order to make balanced decisions.  .</vt:lpstr>
      <vt:lpstr>Emotions are human, punctual and very short answers to external circumstances. But when we add to that original emotion: - TIME: How long do we keep it? - INTERPRETATION: Long term meaning to an original stimulus. Then we are generating an emotional state, and this can explain long-term and even all-life results.</vt:lpstr>
      <vt:lpstr>Emotions and decisions  The theory of the triune brain is a model of the evolution of the vertebrate forebrain and behaviour. It consist of three zones: - The reptilian complex (animal brain) - The limbic system (emotional brain) - The neocortex (rational brain) Most human decisions are emotional and non-rational, so it is a challenge for a leader in stressful situations. </vt:lpstr>
      <vt:lpstr>Rational or emotional? Under normal circumstances, humans process information through our neocortex or “thinking brain” where logic occurs. On occasion, there is a short circuit whereby this is bypassed and signals are sent straight to the “emotional brain”. When this happens, leaders have an immediate emotional response disproportionate to the original event, making non-rational decisions. This is called ‘emotional hijack’</vt:lpstr>
      <vt:lpstr>Balanced decisions In order to avoid permanent and non-operational emotional decisions, leaders need to develop self-awareness and impulse control, generating balanced decisions based on long-term analysis and perspective. Against instinctive reactions, leaders must learn to create rational responses, calming the first impulse and analyzing all the aspects from a rational point of view.</vt:lpstr>
      <vt:lpstr>Decisions sustained over time Leaders take balanced decisions sustaind in time and aligned with the strategic plan when they are built over operational emotional states. They do it giving coherence to any emotion, sustaining it in time and in the same way in three dimensions: thoughts (mindset), actions (behaviour) and words (language). </vt:lpstr>
      <vt:lpstr>The three pillars Emotional states, and thus operational, long-term and inspiring leadership, is based in three aspects: </vt:lpstr>
      <vt:lpstr>References: - Goleman, D. (1995) Emotional Intelligence. Bantam Books. - McLean, P. (1990) The triune brain in evolution. Plenum. - Ledoux, J. (1998) The Emotional Brain: The Mysterious Underpinnings of Emotional Life. Simon and Schuster. - George, J. (2000). Emotions and leadership: The role of emotional intelligence. SAGE Publications. - https://www.youtube.com/watch?v=jEMPyjATNC0 - https://www.youtube.com/watch?v=zAjWi663kXc - https://www.youtube.com/watch?v=8yxgPFXWLJA - https://exploringyourmind.com/amygdala-hijack/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Propietario</cp:lastModifiedBy>
  <cp:revision>35</cp:revision>
  <dcterms:created xsi:type="dcterms:W3CDTF">2020-01-14T09:37:24Z</dcterms:created>
  <dcterms:modified xsi:type="dcterms:W3CDTF">2020-09-29T08:03:03Z</dcterms:modified>
</cp:coreProperties>
</file>