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74" r:id="rId4"/>
    <p:sldId id="260" r:id="rId5"/>
    <p:sldId id="287" r:id="rId6"/>
    <p:sldId id="264" r:id="rId7"/>
    <p:sldId id="288" r:id="rId8"/>
    <p:sldId id="289" r:id="rId9"/>
    <p:sldId id="312" r:id="rId10"/>
    <p:sldId id="277" r:id="rId11"/>
    <p:sldId id="290" r:id="rId12"/>
    <p:sldId id="310" r:id="rId13"/>
    <p:sldId id="291" r:id="rId14"/>
    <p:sldId id="311" r:id="rId15"/>
    <p:sldId id="285" r:id="rId16"/>
    <p:sldId id="282" r:id="rId17"/>
    <p:sldId id="294" r:id="rId18"/>
    <p:sldId id="295" r:id="rId19"/>
    <p:sldId id="265" r:id="rId20"/>
    <p:sldId id="266" r:id="rId2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2" autoAdjust="0"/>
    <p:restoredTop sz="94660"/>
  </p:normalViewPr>
  <p:slideViewPr>
    <p:cSldViewPr snapToGrid="0">
      <p:cViewPr varScale="1">
        <p:scale>
          <a:sx n="39" d="100"/>
          <a:sy n="39" d="100"/>
        </p:scale>
        <p:origin x="60" y="10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3.png"/><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3.png"/><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FDE7D1-D3E2-42D0-BC76-7E8CADDE6151}"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0865FEF-7C6C-44A4-97C4-64435282354B}">
      <dgm:prSet/>
      <dgm:spPr/>
      <dgm:t>
        <a:bodyPr/>
        <a:lstStyle/>
        <a:p>
          <a:pPr>
            <a:lnSpc>
              <a:spcPct val="100000"/>
            </a:lnSpc>
            <a:defRPr cap="all"/>
          </a:pPr>
          <a:endParaRPr lang="it-IT" dirty="0" smtClean="0"/>
        </a:p>
        <a:p>
          <a:pPr>
            <a:lnSpc>
              <a:spcPct val="100000"/>
            </a:lnSpc>
            <a:defRPr cap="all"/>
          </a:pPr>
          <a:r>
            <a:rPr lang="it-IT" dirty="0" err="1" smtClean="0"/>
            <a:t>DYNAMICs</a:t>
          </a:r>
          <a:r>
            <a:rPr lang="it-IT" dirty="0" smtClean="0"/>
            <a:t> </a:t>
          </a:r>
          <a:r>
            <a:rPr lang="it-IT" dirty="0" smtClean="0"/>
            <a:t>OF THE GENERATIONAL TRANSITION</a:t>
          </a:r>
          <a:endParaRPr lang="en-US" dirty="0"/>
        </a:p>
      </dgm:t>
    </dgm:pt>
    <dgm:pt modelId="{7A7BDC16-8470-4363-9FC2-9699EFEFB0D1}" type="parTrans" cxnId="{0F40D6E0-A581-417B-BD18-C3DB4F6E1CE5}">
      <dgm:prSet/>
      <dgm:spPr/>
      <dgm:t>
        <a:bodyPr/>
        <a:lstStyle/>
        <a:p>
          <a:endParaRPr lang="en-US"/>
        </a:p>
      </dgm:t>
    </dgm:pt>
    <dgm:pt modelId="{7AD7898E-7ABD-4CF5-8038-B081071BAB3B}" type="sibTrans" cxnId="{0F40D6E0-A581-417B-BD18-C3DB4F6E1CE5}">
      <dgm:prSet/>
      <dgm:spPr/>
      <dgm:t>
        <a:bodyPr/>
        <a:lstStyle/>
        <a:p>
          <a:endParaRPr lang="en-US"/>
        </a:p>
      </dgm:t>
    </dgm:pt>
    <dgm:pt modelId="{BE3A7D30-46C2-4BE9-871E-9B21B1279FE8}">
      <dgm:prSet/>
      <dgm:spPr/>
      <dgm:t>
        <a:bodyPr/>
        <a:lstStyle/>
        <a:p>
          <a:pPr>
            <a:lnSpc>
              <a:spcPct val="100000"/>
            </a:lnSpc>
            <a:defRPr cap="all"/>
          </a:pPr>
          <a:r>
            <a:rPr lang="it-IT" dirty="0" err="1" smtClean="0"/>
            <a:t>Approach</a:t>
          </a:r>
          <a:r>
            <a:rPr lang="it-IT" dirty="0" smtClean="0"/>
            <a:t> to THE GENERATIONAL TRANSITION</a:t>
          </a:r>
          <a:endParaRPr lang="en-US" dirty="0"/>
        </a:p>
      </dgm:t>
    </dgm:pt>
    <dgm:pt modelId="{8595DF4F-F734-4A82-9575-92D04B190791}" type="parTrans" cxnId="{B39E7206-6F4F-426D-A250-1DA0D5B8CBEE}">
      <dgm:prSet/>
      <dgm:spPr/>
      <dgm:t>
        <a:bodyPr/>
        <a:lstStyle/>
        <a:p>
          <a:endParaRPr lang="en-US"/>
        </a:p>
      </dgm:t>
    </dgm:pt>
    <dgm:pt modelId="{BEE4FC5A-EB31-4751-87E3-BDA9818A52DF}" type="sibTrans" cxnId="{B39E7206-6F4F-426D-A250-1DA0D5B8CBEE}">
      <dgm:prSet/>
      <dgm:spPr/>
      <dgm:t>
        <a:bodyPr/>
        <a:lstStyle/>
        <a:p>
          <a:endParaRPr lang="en-US"/>
        </a:p>
      </dgm:t>
    </dgm:pt>
    <dgm:pt modelId="{EBBD03DB-3156-4482-800A-579207ED2BDE}">
      <dgm:prSet/>
      <dgm:spPr/>
      <dgm:t>
        <a:bodyPr/>
        <a:lstStyle/>
        <a:p>
          <a:pPr>
            <a:lnSpc>
              <a:spcPct val="100000"/>
            </a:lnSpc>
            <a:defRPr cap="all"/>
          </a:pPr>
          <a:r>
            <a:rPr lang="it-IT" dirty="0" err="1" smtClean="0"/>
            <a:t>phases</a:t>
          </a:r>
          <a:r>
            <a:rPr lang="it-IT" dirty="0" smtClean="0"/>
            <a:t> OF THE GENERATIONAL TRANSITION</a:t>
          </a:r>
          <a:endParaRPr lang="en-US" dirty="0"/>
        </a:p>
      </dgm:t>
    </dgm:pt>
    <dgm:pt modelId="{E9A62C73-66A0-49B4-A4D4-27835B8156F2}" type="parTrans" cxnId="{304D7AB4-9C45-4E81-9A15-C94E7C4DE5CB}">
      <dgm:prSet/>
      <dgm:spPr/>
      <dgm:t>
        <a:bodyPr/>
        <a:lstStyle/>
        <a:p>
          <a:endParaRPr lang="en-US"/>
        </a:p>
      </dgm:t>
    </dgm:pt>
    <dgm:pt modelId="{10F6BE59-D894-4CA4-BC85-5B2150487D49}" type="sibTrans" cxnId="{304D7AB4-9C45-4E81-9A15-C94E7C4DE5CB}">
      <dgm:prSet/>
      <dgm:spPr/>
      <dgm:t>
        <a:bodyPr/>
        <a:lstStyle/>
        <a:p>
          <a:endParaRPr lang="en-US"/>
        </a:p>
      </dgm:t>
    </dgm:pt>
    <dgm:pt modelId="{6549EFE6-6738-4B3C-8038-B72FC18A0189}">
      <dgm:prSet/>
      <dgm:spPr/>
      <dgm:t>
        <a:bodyPr/>
        <a:lstStyle/>
        <a:p>
          <a:pPr>
            <a:lnSpc>
              <a:spcPct val="100000"/>
            </a:lnSpc>
            <a:defRPr cap="all"/>
          </a:pPr>
          <a:r>
            <a:rPr lang="it-IT" dirty="0" err="1" smtClean="0"/>
            <a:t>types</a:t>
          </a:r>
          <a:r>
            <a:rPr lang="it-IT" dirty="0" smtClean="0"/>
            <a:t> OF GENERATIONAL TRANSITION</a:t>
          </a:r>
          <a:endParaRPr lang="en-US" dirty="0"/>
        </a:p>
      </dgm:t>
    </dgm:pt>
    <dgm:pt modelId="{AD2B42F2-2C3B-4F38-8CA0-1BDBA6BA598A}" type="parTrans" cxnId="{06DACC3D-2595-492F-9744-8A1079B29676}">
      <dgm:prSet/>
      <dgm:spPr/>
      <dgm:t>
        <a:bodyPr/>
        <a:lstStyle/>
        <a:p>
          <a:endParaRPr lang="en-US"/>
        </a:p>
      </dgm:t>
    </dgm:pt>
    <dgm:pt modelId="{8C7033EC-7BD8-4C95-9AA8-603750790DA4}" type="sibTrans" cxnId="{06DACC3D-2595-492F-9744-8A1079B29676}">
      <dgm:prSet/>
      <dgm:spPr/>
      <dgm:t>
        <a:bodyPr/>
        <a:lstStyle/>
        <a:p>
          <a:endParaRPr lang="en-US"/>
        </a:p>
      </dgm:t>
    </dgm:pt>
    <dgm:pt modelId="{95C67242-BDC4-4BB8-846C-78289A3B5EC8}" type="pres">
      <dgm:prSet presAssocID="{01FDE7D1-D3E2-42D0-BC76-7E8CADDE6151}" presName="root" presStyleCnt="0">
        <dgm:presLayoutVars>
          <dgm:dir/>
          <dgm:resizeHandles val="exact"/>
        </dgm:presLayoutVars>
      </dgm:prSet>
      <dgm:spPr/>
      <dgm:t>
        <a:bodyPr/>
        <a:lstStyle/>
        <a:p>
          <a:endParaRPr lang="it-IT"/>
        </a:p>
      </dgm:t>
    </dgm:pt>
    <dgm:pt modelId="{6CFC293B-D72A-4C73-A0B0-7E86AE89C6BC}" type="pres">
      <dgm:prSet presAssocID="{B0865FEF-7C6C-44A4-97C4-64435282354B}" presName="compNode" presStyleCnt="0"/>
      <dgm:spPr/>
    </dgm:pt>
    <dgm:pt modelId="{594D6CD2-4498-4287-A2A4-2E11383637E4}" type="pres">
      <dgm:prSet presAssocID="{B0865FEF-7C6C-44A4-97C4-64435282354B}" presName="iconBgRect" presStyleLbl="bgShp" presStyleIdx="0" presStyleCnt="4" custLinFactNeighborX="1569" custLinFactNeighborY="18830"/>
      <dgm:spPr/>
    </dgm:pt>
    <dgm:pt modelId="{372676A8-9689-45DD-BBBA-76293CA03C79}" type="pres">
      <dgm:prSet presAssocID="{B0865FEF-7C6C-44A4-97C4-64435282354B}" presName="iconRect" presStyleLbl="node1" presStyleIdx="0" presStyleCnt="4" custLinFactNeighborY="3129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it-IT"/>
        </a:p>
      </dgm:t>
      <dgm:extLst>
        <a:ext uri="{E40237B7-FDA0-4F09-8148-C483321AD2D9}">
          <dgm14:cNvPr xmlns:dgm14="http://schemas.microsoft.com/office/drawing/2010/diagram" id="0" name="" descr="Captain"/>
        </a:ext>
      </dgm:extLst>
    </dgm:pt>
    <dgm:pt modelId="{B8CDCA3F-5D2F-47DA-B26C-A061C5E4E931}" type="pres">
      <dgm:prSet presAssocID="{B0865FEF-7C6C-44A4-97C4-64435282354B}" presName="spaceRect" presStyleCnt="0"/>
      <dgm:spPr/>
    </dgm:pt>
    <dgm:pt modelId="{72CDB1C4-430B-40A7-83AC-84D648C00360}" type="pres">
      <dgm:prSet presAssocID="{B0865FEF-7C6C-44A4-97C4-64435282354B}" presName="textRect" presStyleLbl="revTx" presStyleIdx="0" presStyleCnt="4" custScaleX="111099" custScaleY="178348" custLinFactNeighborX="412" custLinFactNeighborY="88613">
        <dgm:presLayoutVars>
          <dgm:chMax val="1"/>
          <dgm:chPref val="1"/>
        </dgm:presLayoutVars>
      </dgm:prSet>
      <dgm:spPr/>
      <dgm:t>
        <a:bodyPr/>
        <a:lstStyle/>
        <a:p>
          <a:endParaRPr lang="it-IT"/>
        </a:p>
      </dgm:t>
    </dgm:pt>
    <dgm:pt modelId="{1108E18E-111F-4CB0-811E-AEDC77B64556}" type="pres">
      <dgm:prSet presAssocID="{7AD7898E-7ABD-4CF5-8038-B081071BAB3B}" presName="sibTrans" presStyleCnt="0"/>
      <dgm:spPr/>
    </dgm:pt>
    <dgm:pt modelId="{EE9C6A89-0185-4953-BE1D-9CC3C50CB3C7}" type="pres">
      <dgm:prSet presAssocID="{BE3A7D30-46C2-4BE9-871E-9B21B1279FE8}" presName="compNode" presStyleCnt="0"/>
      <dgm:spPr/>
    </dgm:pt>
    <dgm:pt modelId="{DDF77647-90E9-4E88-9CF3-F189D23D3DE4}" type="pres">
      <dgm:prSet presAssocID="{BE3A7D30-46C2-4BE9-871E-9B21B1279FE8}" presName="iconBgRect" presStyleLbl="bgShp" presStyleIdx="1" presStyleCnt="4"/>
      <dgm:spPr/>
    </dgm:pt>
    <dgm:pt modelId="{85E2E58D-390D-4650-B634-3F604172742E}" type="pres">
      <dgm:prSet presAssocID="{BE3A7D30-46C2-4BE9-871E-9B21B1279FE8}"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it-IT"/>
        </a:p>
      </dgm:t>
      <dgm:extLst>
        <a:ext uri="{E40237B7-FDA0-4F09-8148-C483321AD2D9}">
          <dgm14:cNvPr xmlns:dgm14="http://schemas.microsoft.com/office/drawing/2010/diagram" id="0" name="" descr="Office Worker"/>
        </a:ext>
      </dgm:extLst>
    </dgm:pt>
    <dgm:pt modelId="{53F701B1-8089-4BD4-870A-27824F5BD90A}" type="pres">
      <dgm:prSet presAssocID="{BE3A7D30-46C2-4BE9-871E-9B21B1279FE8}" presName="spaceRect" presStyleCnt="0"/>
      <dgm:spPr/>
    </dgm:pt>
    <dgm:pt modelId="{00F2C0A3-EFDA-4861-B5EF-E8414894ACDA}" type="pres">
      <dgm:prSet presAssocID="{BE3A7D30-46C2-4BE9-871E-9B21B1279FE8}" presName="textRect" presStyleLbl="revTx" presStyleIdx="1" presStyleCnt="4">
        <dgm:presLayoutVars>
          <dgm:chMax val="1"/>
          <dgm:chPref val="1"/>
        </dgm:presLayoutVars>
      </dgm:prSet>
      <dgm:spPr/>
      <dgm:t>
        <a:bodyPr/>
        <a:lstStyle/>
        <a:p>
          <a:endParaRPr lang="it-IT"/>
        </a:p>
      </dgm:t>
    </dgm:pt>
    <dgm:pt modelId="{81D6D935-92CF-488B-A277-1EB3EDB6E175}" type="pres">
      <dgm:prSet presAssocID="{BEE4FC5A-EB31-4751-87E3-BDA9818A52DF}" presName="sibTrans" presStyleCnt="0"/>
      <dgm:spPr/>
    </dgm:pt>
    <dgm:pt modelId="{AC3F197B-4E34-4421-B621-2F65DC05C394}" type="pres">
      <dgm:prSet presAssocID="{EBBD03DB-3156-4482-800A-579207ED2BDE}" presName="compNode" presStyleCnt="0"/>
      <dgm:spPr/>
    </dgm:pt>
    <dgm:pt modelId="{C853FC29-D8F9-40C6-B8D7-0404EDAB25BE}" type="pres">
      <dgm:prSet presAssocID="{EBBD03DB-3156-4482-800A-579207ED2BDE}" presName="iconBgRect" presStyleLbl="bgShp" presStyleIdx="2" presStyleCnt="4"/>
      <dgm:spPr/>
    </dgm:pt>
    <dgm:pt modelId="{8899A986-D4F4-4743-9AEA-0D7E573370B6}" type="pres">
      <dgm:prSet presAssocID="{EBBD03DB-3156-4482-800A-579207ED2BDE}"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it-IT"/>
        </a:p>
      </dgm:t>
      <dgm:extLst>
        <a:ext uri="{E40237B7-FDA0-4F09-8148-C483321AD2D9}">
          <dgm14:cNvPr xmlns:dgm14="http://schemas.microsoft.com/office/drawing/2010/diagram" id="0" name="" descr="Questions"/>
        </a:ext>
      </dgm:extLst>
    </dgm:pt>
    <dgm:pt modelId="{EE1C4394-4A84-4E6C-B316-090F6B8C9E6A}" type="pres">
      <dgm:prSet presAssocID="{EBBD03DB-3156-4482-800A-579207ED2BDE}" presName="spaceRect" presStyleCnt="0"/>
      <dgm:spPr/>
    </dgm:pt>
    <dgm:pt modelId="{91FF370B-2A90-4527-A0D1-27B1D7538FB1}" type="pres">
      <dgm:prSet presAssocID="{EBBD03DB-3156-4482-800A-579207ED2BDE}" presName="textRect" presStyleLbl="revTx" presStyleIdx="2" presStyleCnt="4">
        <dgm:presLayoutVars>
          <dgm:chMax val="1"/>
          <dgm:chPref val="1"/>
        </dgm:presLayoutVars>
      </dgm:prSet>
      <dgm:spPr/>
      <dgm:t>
        <a:bodyPr/>
        <a:lstStyle/>
        <a:p>
          <a:endParaRPr lang="it-IT"/>
        </a:p>
      </dgm:t>
    </dgm:pt>
    <dgm:pt modelId="{ADDF031A-8EB9-4A7F-93F7-A3774E27B3D3}" type="pres">
      <dgm:prSet presAssocID="{10F6BE59-D894-4CA4-BC85-5B2150487D49}" presName="sibTrans" presStyleCnt="0"/>
      <dgm:spPr/>
    </dgm:pt>
    <dgm:pt modelId="{3ED97594-0309-4E08-9F37-CAD0FAAABA57}" type="pres">
      <dgm:prSet presAssocID="{6549EFE6-6738-4B3C-8038-B72FC18A0189}" presName="compNode" presStyleCnt="0"/>
      <dgm:spPr/>
    </dgm:pt>
    <dgm:pt modelId="{3DF851C6-6891-49A4-B3CB-A6FBE537800A}" type="pres">
      <dgm:prSet presAssocID="{6549EFE6-6738-4B3C-8038-B72FC18A0189}" presName="iconBgRect" presStyleLbl="bgShp" presStyleIdx="3" presStyleCnt="4"/>
      <dgm:spPr/>
    </dgm:pt>
    <dgm:pt modelId="{F66E0CEC-E8C7-40AF-B493-2A8BF6340809}" type="pres">
      <dgm:prSet presAssocID="{6549EFE6-6738-4B3C-8038-B72FC18A0189}"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it-IT"/>
        </a:p>
      </dgm:t>
      <dgm:extLst>
        <a:ext uri="{E40237B7-FDA0-4F09-8148-C483321AD2D9}">
          <dgm14:cNvPr xmlns:dgm14="http://schemas.microsoft.com/office/drawing/2010/diagram" id="0" name="" descr="Social Network"/>
        </a:ext>
      </dgm:extLst>
    </dgm:pt>
    <dgm:pt modelId="{9904D64A-43CC-4EFC-89F1-BEE91CC3D791}" type="pres">
      <dgm:prSet presAssocID="{6549EFE6-6738-4B3C-8038-B72FC18A0189}" presName="spaceRect" presStyleCnt="0"/>
      <dgm:spPr/>
    </dgm:pt>
    <dgm:pt modelId="{1C60DEC3-CC84-4E49-B005-5BAA8A72CC5C}" type="pres">
      <dgm:prSet presAssocID="{6549EFE6-6738-4B3C-8038-B72FC18A0189}" presName="textRect" presStyleLbl="revTx" presStyleIdx="3" presStyleCnt="4">
        <dgm:presLayoutVars>
          <dgm:chMax val="1"/>
          <dgm:chPref val="1"/>
        </dgm:presLayoutVars>
      </dgm:prSet>
      <dgm:spPr/>
      <dgm:t>
        <a:bodyPr/>
        <a:lstStyle/>
        <a:p>
          <a:endParaRPr lang="it-IT"/>
        </a:p>
      </dgm:t>
    </dgm:pt>
  </dgm:ptLst>
  <dgm:cxnLst>
    <dgm:cxn modelId="{88DD31D8-43FB-4CCD-8C42-D038BD393CAB}" type="presOf" srcId="{EBBD03DB-3156-4482-800A-579207ED2BDE}" destId="{91FF370B-2A90-4527-A0D1-27B1D7538FB1}" srcOrd="0" destOrd="0" presId="urn:microsoft.com/office/officeart/2018/5/layout/IconCircleLabelList"/>
    <dgm:cxn modelId="{06DACC3D-2595-492F-9744-8A1079B29676}" srcId="{01FDE7D1-D3E2-42D0-BC76-7E8CADDE6151}" destId="{6549EFE6-6738-4B3C-8038-B72FC18A0189}" srcOrd="3" destOrd="0" parTransId="{AD2B42F2-2C3B-4F38-8CA0-1BDBA6BA598A}" sibTransId="{8C7033EC-7BD8-4C95-9AA8-603750790DA4}"/>
    <dgm:cxn modelId="{5E1A4ED2-7ABE-42E0-9341-55A076745196}" type="presOf" srcId="{BE3A7D30-46C2-4BE9-871E-9B21B1279FE8}" destId="{00F2C0A3-EFDA-4861-B5EF-E8414894ACDA}" srcOrd="0" destOrd="0" presId="urn:microsoft.com/office/officeart/2018/5/layout/IconCircleLabelList"/>
    <dgm:cxn modelId="{B39E7206-6F4F-426D-A250-1DA0D5B8CBEE}" srcId="{01FDE7D1-D3E2-42D0-BC76-7E8CADDE6151}" destId="{BE3A7D30-46C2-4BE9-871E-9B21B1279FE8}" srcOrd="1" destOrd="0" parTransId="{8595DF4F-F734-4A82-9575-92D04B190791}" sibTransId="{BEE4FC5A-EB31-4751-87E3-BDA9818A52DF}"/>
    <dgm:cxn modelId="{0F40D6E0-A581-417B-BD18-C3DB4F6E1CE5}" srcId="{01FDE7D1-D3E2-42D0-BC76-7E8CADDE6151}" destId="{B0865FEF-7C6C-44A4-97C4-64435282354B}" srcOrd="0" destOrd="0" parTransId="{7A7BDC16-8470-4363-9FC2-9699EFEFB0D1}" sibTransId="{7AD7898E-7ABD-4CF5-8038-B081071BAB3B}"/>
    <dgm:cxn modelId="{2AEB6665-7F89-4854-8CDD-EC4981C60EC0}" type="presOf" srcId="{6549EFE6-6738-4B3C-8038-B72FC18A0189}" destId="{1C60DEC3-CC84-4E49-B005-5BAA8A72CC5C}" srcOrd="0" destOrd="0" presId="urn:microsoft.com/office/officeart/2018/5/layout/IconCircleLabelList"/>
    <dgm:cxn modelId="{E93C9FA6-9DC2-4374-8E37-B60D58C12A14}" type="presOf" srcId="{B0865FEF-7C6C-44A4-97C4-64435282354B}" destId="{72CDB1C4-430B-40A7-83AC-84D648C00360}" srcOrd="0" destOrd="0" presId="urn:microsoft.com/office/officeart/2018/5/layout/IconCircleLabelList"/>
    <dgm:cxn modelId="{7D6A62C9-F994-451A-8815-880DE3D245A6}" type="presOf" srcId="{01FDE7D1-D3E2-42D0-BC76-7E8CADDE6151}" destId="{95C67242-BDC4-4BB8-846C-78289A3B5EC8}" srcOrd="0" destOrd="0" presId="urn:microsoft.com/office/officeart/2018/5/layout/IconCircleLabelList"/>
    <dgm:cxn modelId="{304D7AB4-9C45-4E81-9A15-C94E7C4DE5CB}" srcId="{01FDE7D1-D3E2-42D0-BC76-7E8CADDE6151}" destId="{EBBD03DB-3156-4482-800A-579207ED2BDE}" srcOrd="2" destOrd="0" parTransId="{E9A62C73-66A0-49B4-A4D4-27835B8156F2}" sibTransId="{10F6BE59-D894-4CA4-BC85-5B2150487D49}"/>
    <dgm:cxn modelId="{37CBA54C-75DE-45E2-AD38-D8A7429F6F08}" type="presParOf" srcId="{95C67242-BDC4-4BB8-846C-78289A3B5EC8}" destId="{6CFC293B-D72A-4C73-A0B0-7E86AE89C6BC}" srcOrd="0" destOrd="0" presId="urn:microsoft.com/office/officeart/2018/5/layout/IconCircleLabelList"/>
    <dgm:cxn modelId="{CC340F27-09F1-4099-ACC7-37B006EA23B8}" type="presParOf" srcId="{6CFC293B-D72A-4C73-A0B0-7E86AE89C6BC}" destId="{594D6CD2-4498-4287-A2A4-2E11383637E4}" srcOrd="0" destOrd="0" presId="urn:microsoft.com/office/officeart/2018/5/layout/IconCircleLabelList"/>
    <dgm:cxn modelId="{7BE22986-4E8A-4D32-946D-EBC7160A47BA}" type="presParOf" srcId="{6CFC293B-D72A-4C73-A0B0-7E86AE89C6BC}" destId="{372676A8-9689-45DD-BBBA-76293CA03C79}" srcOrd="1" destOrd="0" presId="urn:microsoft.com/office/officeart/2018/5/layout/IconCircleLabelList"/>
    <dgm:cxn modelId="{D902A836-BD54-4FEB-8260-07620946FDD0}" type="presParOf" srcId="{6CFC293B-D72A-4C73-A0B0-7E86AE89C6BC}" destId="{B8CDCA3F-5D2F-47DA-B26C-A061C5E4E931}" srcOrd="2" destOrd="0" presId="urn:microsoft.com/office/officeart/2018/5/layout/IconCircleLabelList"/>
    <dgm:cxn modelId="{50F6FA6F-AC01-4866-A6A5-6872220D7C19}" type="presParOf" srcId="{6CFC293B-D72A-4C73-A0B0-7E86AE89C6BC}" destId="{72CDB1C4-430B-40A7-83AC-84D648C00360}" srcOrd="3" destOrd="0" presId="urn:microsoft.com/office/officeart/2018/5/layout/IconCircleLabelList"/>
    <dgm:cxn modelId="{748DCF5C-EC81-42C0-A24C-FA7223A07C7F}" type="presParOf" srcId="{95C67242-BDC4-4BB8-846C-78289A3B5EC8}" destId="{1108E18E-111F-4CB0-811E-AEDC77B64556}" srcOrd="1" destOrd="0" presId="urn:microsoft.com/office/officeart/2018/5/layout/IconCircleLabelList"/>
    <dgm:cxn modelId="{C6F49E48-5F95-4205-BE6A-37E744F21B87}" type="presParOf" srcId="{95C67242-BDC4-4BB8-846C-78289A3B5EC8}" destId="{EE9C6A89-0185-4953-BE1D-9CC3C50CB3C7}" srcOrd="2" destOrd="0" presId="urn:microsoft.com/office/officeart/2018/5/layout/IconCircleLabelList"/>
    <dgm:cxn modelId="{4F7BF400-C7CC-421A-A9A0-EF4DD35F7FD7}" type="presParOf" srcId="{EE9C6A89-0185-4953-BE1D-9CC3C50CB3C7}" destId="{DDF77647-90E9-4E88-9CF3-F189D23D3DE4}" srcOrd="0" destOrd="0" presId="urn:microsoft.com/office/officeart/2018/5/layout/IconCircleLabelList"/>
    <dgm:cxn modelId="{F2909A62-3379-43AD-B767-88FDB1FAFBCC}" type="presParOf" srcId="{EE9C6A89-0185-4953-BE1D-9CC3C50CB3C7}" destId="{85E2E58D-390D-4650-B634-3F604172742E}" srcOrd="1" destOrd="0" presId="urn:microsoft.com/office/officeart/2018/5/layout/IconCircleLabelList"/>
    <dgm:cxn modelId="{1BB8AE7B-E6F6-422C-8C8C-6E2B2F943197}" type="presParOf" srcId="{EE9C6A89-0185-4953-BE1D-9CC3C50CB3C7}" destId="{53F701B1-8089-4BD4-870A-27824F5BD90A}" srcOrd="2" destOrd="0" presId="urn:microsoft.com/office/officeart/2018/5/layout/IconCircleLabelList"/>
    <dgm:cxn modelId="{BF96424B-87A2-48F5-9553-22CE012A64A9}" type="presParOf" srcId="{EE9C6A89-0185-4953-BE1D-9CC3C50CB3C7}" destId="{00F2C0A3-EFDA-4861-B5EF-E8414894ACDA}" srcOrd="3" destOrd="0" presId="urn:microsoft.com/office/officeart/2018/5/layout/IconCircleLabelList"/>
    <dgm:cxn modelId="{00ECE2F6-F3F9-43DD-A8B5-826D161BB465}" type="presParOf" srcId="{95C67242-BDC4-4BB8-846C-78289A3B5EC8}" destId="{81D6D935-92CF-488B-A277-1EB3EDB6E175}" srcOrd="3" destOrd="0" presId="urn:microsoft.com/office/officeart/2018/5/layout/IconCircleLabelList"/>
    <dgm:cxn modelId="{03D1CE44-FE06-4DBF-9680-5100CA535DD6}" type="presParOf" srcId="{95C67242-BDC4-4BB8-846C-78289A3B5EC8}" destId="{AC3F197B-4E34-4421-B621-2F65DC05C394}" srcOrd="4" destOrd="0" presId="urn:microsoft.com/office/officeart/2018/5/layout/IconCircleLabelList"/>
    <dgm:cxn modelId="{B381AD6D-C7C0-4466-B76D-51FFFEC52A84}" type="presParOf" srcId="{AC3F197B-4E34-4421-B621-2F65DC05C394}" destId="{C853FC29-D8F9-40C6-B8D7-0404EDAB25BE}" srcOrd="0" destOrd="0" presId="urn:microsoft.com/office/officeart/2018/5/layout/IconCircleLabelList"/>
    <dgm:cxn modelId="{CDB034A2-D9BD-4229-9E8A-AD148A8E2D72}" type="presParOf" srcId="{AC3F197B-4E34-4421-B621-2F65DC05C394}" destId="{8899A986-D4F4-4743-9AEA-0D7E573370B6}" srcOrd="1" destOrd="0" presId="urn:microsoft.com/office/officeart/2018/5/layout/IconCircleLabelList"/>
    <dgm:cxn modelId="{1466F819-8307-4639-AF81-4F3448653A28}" type="presParOf" srcId="{AC3F197B-4E34-4421-B621-2F65DC05C394}" destId="{EE1C4394-4A84-4E6C-B316-090F6B8C9E6A}" srcOrd="2" destOrd="0" presId="urn:microsoft.com/office/officeart/2018/5/layout/IconCircleLabelList"/>
    <dgm:cxn modelId="{0FA625B0-BDD0-4A44-A653-C7C3D70786D2}" type="presParOf" srcId="{AC3F197B-4E34-4421-B621-2F65DC05C394}" destId="{91FF370B-2A90-4527-A0D1-27B1D7538FB1}" srcOrd="3" destOrd="0" presId="urn:microsoft.com/office/officeart/2018/5/layout/IconCircleLabelList"/>
    <dgm:cxn modelId="{D38767C9-2734-47FC-8201-F80AC14DC8B2}" type="presParOf" srcId="{95C67242-BDC4-4BB8-846C-78289A3B5EC8}" destId="{ADDF031A-8EB9-4A7F-93F7-A3774E27B3D3}" srcOrd="5" destOrd="0" presId="urn:microsoft.com/office/officeart/2018/5/layout/IconCircleLabelList"/>
    <dgm:cxn modelId="{3EE58215-B768-4C2A-B92A-34296908FA0E}" type="presParOf" srcId="{95C67242-BDC4-4BB8-846C-78289A3B5EC8}" destId="{3ED97594-0309-4E08-9F37-CAD0FAAABA57}" srcOrd="6" destOrd="0" presId="urn:microsoft.com/office/officeart/2018/5/layout/IconCircleLabelList"/>
    <dgm:cxn modelId="{D5D6C493-2D52-4814-97FE-BB4740BE3C75}" type="presParOf" srcId="{3ED97594-0309-4E08-9F37-CAD0FAAABA57}" destId="{3DF851C6-6891-49A4-B3CB-A6FBE537800A}" srcOrd="0" destOrd="0" presId="urn:microsoft.com/office/officeart/2018/5/layout/IconCircleLabelList"/>
    <dgm:cxn modelId="{B91D9AEA-2424-4AB5-89FF-4943FD3C378D}" type="presParOf" srcId="{3ED97594-0309-4E08-9F37-CAD0FAAABA57}" destId="{F66E0CEC-E8C7-40AF-B493-2A8BF6340809}" srcOrd="1" destOrd="0" presId="urn:microsoft.com/office/officeart/2018/5/layout/IconCircleLabelList"/>
    <dgm:cxn modelId="{D1BBC471-2A23-44DE-994D-15B76B11140A}" type="presParOf" srcId="{3ED97594-0309-4E08-9F37-CAD0FAAABA57}" destId="{9904D64A-43CC-4EFC-89F1-BEE91CC3D791}" srcOrd="2" destOrd="0" presId="urn:microsoft.com/office/officeart/2018/5/layout/IconCircleLabelList"/>
    <dgm:cxn modelId="{CFA37BAE-C09A-49C9-9F09-4C6D31A72F3F}" type="presParOf" srcId="{3ED97594-0309-4E08-9F37-CAD0FAAABA57}" destId="{1C60DEC3-CC84-4E49-B005-5BAA8A72CC5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CF6F52B-97C0-4B5C-A54D-A34344CE7774}" type="doc">
      <dgm:prSet loTypeId="urn:microsoft.com/office/officeart/2009/3/layout/StepUpProcess" loCatId="process" qsTypeId="urn:microsoft.com/office/officeart/2005/8/quickstyle/simple3" qsCatId="simple" csTypeId="urn:microsoft.com/office/officeart/2005/8/colors/accent1_4" csCatId="accent1" phldr="1"/>
      <dgm:spPr/>
      <dgm:t>
        <a:bodyPr/>
        <a:lstStyle/>
        <a:p>
          <a:endParaRPr lang="it-IT"/>
        </a:p>
      </dgm:t>
    </dgm:pt>
    <dgm:pt modelId="{3EF42B63-556F-49B3-800D-8EF07E15A0C7}">
      <dgm:prSet phldrT="[Testo]"/>
      <dgm:spPr>
        <a:noFill/>
      </dgm:spPr>
      <dgm:t>
        <a:bodyPr/>
        <a:lstStyle/>
        <a:p>
          <a:r>
            <a:rPr lang="en-US" dirty="0" smtClean="0"/>
            <a:t>Plan the change</a:t>
          </a:r>
          <a:endParaRPr lang="it-IT" dirty="0"/>
        </a:p>
      </dgm:t>
    </dgm:pt>
    <dgm:pt modelId="{AFF34E7A-890E-4728-B01B-EC596389FA0C}" type="parTrans" cxnId="{6B3F7912-B526-4B21-BD5C-74A99771974B}">
      <dgm:prSet/>
      <dgm:spPr/>
      <dgm:t>
        <a:bodyPr/>
        <a:lstStyle/>
        <a:p>
          <a:endParaRPr lang="it-IT"/>
        </a:p>
      </dgm:t>
    </dgm:pt>
    <dgm:pt modelId="{35EECEEF-3882-40BC-90F5-4EF42A8CC8D2}" type="sibTrans" cxnId="{6B3F7912-B526-4B21-BD5C-74A99771974B}">
      <dgm:prSet/>
      <dgm:spPr/>
      <dgm:t>
        <a:bodyPr/>
        <a:lstStyle/>
        <a:p>
          <a:endParaRPr lang="it-IT"/>
        </a:p>
      </dgm:t>
    </dgm:pt>
    <dgm:pt modelId="{55C5F270-2148-422B-A189-79A80CDDC0D6}">
      <dgm:prSet phldrT="[Testo]"/>
      <dgm:spPr/>
      <dgm:t>
        <a:bodyPr/>
        <a:lstStyle/>
        <a:p>
          <a:r>
            <a:rPr lang="en-US" dirty="0" smtClean="0"/>
            <a:t>Set up and share a business turnover plan</a:t>
          </a:r>
          <a:endParaRPr lang="it-IT" dirty="0"/>
        </a:p>
      </dgm:t>
    </dgm:pt>
    <dgm:pt modelId="{C807A370-5CB1-4F46-AFD7-6A4D2A7821AF}" type="parTrans" cxnId="{32DA297E-EE69-41EF-873A-D10F66B6C10B}">
      <dgm:prSet/>
      <dgm:spPr/>
      <dgm:t>
        <a:bodyPr/>
        <a:lstStyle/>
        <a:p>
          <a:endParaRPr lang="it-IT"/>
        </a:p>
      </dgm:t>
    </dgm:pt>
    <dgm:pt modelId="{9EE6653A-A516-47BD-99C1-6E1FE4FF04FF}" type="sibTrans" cxnId="{32DA297E-EE69-41EF-873A-D10F66B6C10B}">
      <dgm:prSet/>
      <dgm:spPr/>
      <dgm:t>
        <a:bodyPr/>
        <a:lstStyle/>
        <a:p>
          <a:endParaRPr lang="it-IT"/>
        </a:p>
      </dgm:t>
    </dgm:pt>
    <dgm:pt modelId="{B9B89F0B-58B7-42EC-B029-BDF029ABFCA5}">
      <dgm:prSet phldrT="[Testo]"/>
      <dgm:spPr/>
      <dgm:t>
        <a:bodyPr/>
        <a:lstStyle/>
        <a:p>
          <a:r>
            <a:rPr lang="it-IT" dirty="0" err="1" smtClean="0"/>
            <a:t>Coaching</a:t>
          </a:r>
          <a:endParaRPr lang="it-IT" dirty="0"/>
        </a:p>
      </dgm:t>
    </dgm:pt>
    <dgm:pt modelId="{A33AB6EC-5781-461C-9E9A-12BCD20591E5}" type="parTrans" cxnId="{E9D32797-2104-4DD6-BD2A-F51C552B20DA}">
      <dgm:prSet/>
      <dgm:spPr/>
      <dgm:t>
        <a:bodyPr/>
        <a:lstStyle/>
        <a:p>
          <a:endParaRPr lang="it-IT"/>
        </a:p>
      </dgm:t>
    </dgm:pt>
    <dgm:pt modelId="{D83A15E6-FB67-4A4D-A2FB-A47241169372}" type="sibTrans" cxnId="{E9D32797-2104-4DD6-BD2A-F51C552B20DA}">
      <dgm:prSet/>
      <dgm:spPr/>
      <dgm:t>
        <a:bodyPr/>
        <a:lstStyle/>
        <a:p>
          <a:endParaRPr lang="it-IT"/>
        </a:p>
      </dgm:t>
    </dgm:pt>
    <dgm:pt modelId="{A98F8F30-8580-4446-996D-6A53A9A2F04C}">
      <dgm:prSet/>
      <dgm:spPr>
        <a:solidFill>
          <a:schemeClr val="accent4"/>
        </a:solidFill>
      </dgm:spPr>
      <dgm:t>
        <a:bodyPr/>
        <a:lstStyle/>
        <a:p>
          <a:r>
            <a:rPr lang="it-IT" dirty="0" err="1" smtClean="0"/>
            <a:t>Takeover</a:t>
          </a:r>
          <a:r>
            <a:rPr lang="it-IT" dirty="0" smtClean="0"/>
            <a:t> and control</a:t>
          </a:r>
          <a:endParaRPr lang="it-IT" dirty="0"/>
        </a:p>
      </dgm:t>
    </dgm:pt>
    <dgm:pt modelId="{C8AA86AE-389A-4E6C-A3AB-9119D2291C19}" type="parTrans" cxnId="{3EF08F58-0C3E-426F-8CDD-C3AE249D8C76}">
      <dgm:prSet/>
      <dgm:spPr/>
      <dgm:t>
        <a:bodyPr/>
        <a:lstStyle/>
        <a:p>
          <a:endParaRPr lang="it-IT"/>
        </a:p>
      </dgm:t>
    </dgm:pt>
    <dgm:pt modelId="{CE6CAC18-38CC-4684-99BA-0FD9132B9EB1}" type="sibTrans" cxnId="{3EF08F58-0C3E-426F-8CDD-C3AE249D8C76}">
      <dgm:prSet/>
      <dgm:spPr/>
      <dgm:t>
        <a:bodyPr/>
        <a:lstStyle/>
        <a:p>
          <a:endParaRPr lang="it-IT"/>
        </a:p>
      </dgm:t>
    </dgm:pt>
    <dgm:pt modelId="{D2C096BA-0DEF-46D4-B661-A398DDAD7B79}" type="pres">
      <dgm:prSet presAssocID="{1CF6F52B-97C0-4B5C-A54D-A34344CE7774}" presName="rootnode" presStyleCnt="0">
        <dgm:presLayoutVars>
          <dgm:chMax/>
          <dgm:chPref/>
          <dgm:dir/>
          <dgm:animLvl val="lvl"/>
        </dgm:presLayoutVars>
      </dgm:prSet>
      <dgm:spPr/>
      <dgm:t>
        <a:bodyPr/>
        <a:lstStyle/>
        <a:p>
          <a:endParaRPr lang="it-IT"/>
        </a:p>
      </dgm:t>
    </dgm:pt>
    <dgm:pt modelId="{7CCA3F61-C503-4BBC-AFD5-9FED5D966AFC}" type="pres">
      <dgm:prSet presAssocID="{3EF42B63-556F-49B3-800D-8EF07E15A0C7}" presName="composite" presStyleCnt="0"/>
      <dgm:spPr/>
    </dgm:pt>
    <dgm:pt modelId="{04D9FF93-B4F3-488D-931C-C68C5A20CBF2}" type="pres">
      <dgm:prSet presAssocID="{3EF42B63-556F-49B3-800D-8EF07E15A0C7}" presName="LShape" presStyleLbl="alignNode1" presStyleIdx="0" presStyleCnt="7"/>
      <dgm:spPr/>
    </dgm:pt>
    <dgm:pt modelId="{7A9A085E-FEC4-471F-B529-B82D8F6004AA}" type="pres">
      <dgm:prSet presAssocID="{3EF42B63-556F-49B3-800D-8EF07E15A0C7}" presName="ParentText" presStyleLbl="revTx" presStyleIdx="0" presStyleCnt="4">
        <dgm:presLayoutVars>
          <dgm:chMax val="0"/>
          <dgm:chPref val="0"/>
          <dgm:bulletEnabled val="1"/>
        </dgm:presLayoutVars>
      </dgm:prSet>
      <dgm:spPr/>
      <dgm:t>
        <a:bodyPr/>
        <a:lstStyle/>
        <a:p>
          <a:endParaRPr lang="it-IT"/>
        </a:p>
      </dgm:t>
    </dgm:pt>
    <dgm:pt modelId="{F7ED11DE-4281-4E72-B442-92CBB4902B0D}" type="pres">
      <dgm:prSet presAssocID="{3EF42B63-556F-49B3-800D-8EF07E15A0C7}" presName="Triangle" presStyleLbl="alignNode1" presStyleIdx="1" presStyleCnt="7"/>
      <dgm:spPr/>
    </dgm:pt>
    <dgm:pt modelId="{1815EBFD-0AF3-4A02-BB00-9515045957FC}" type="pres">
      <dgm:prSet presAssocID="{35EECEEF-3882-40BC-90F5-4EF42A8CC8D2}" presName="sibTrans" presStyleCnt="0"/>
      <dgm:spPr/>
    </dgm:pt>
    <dgm:pt modelId="{64C4A7C0-FB5F-471F-BD7A-674339442A63}" type="pres">
      <dgm:prSet presAssocID="{35EECEEF-3882-40BC-90F5-4EF42A8CC8D2}" presName="space" presStyleCnt="0"/>
      <dgm:spPr/>
    </dgm:pt>
    <dgm:pt modelId="{C327469A-6EAA-4F60-950C-8A117EB8E822}" type="pres">
      <dgm:prSet presAssocID="{55C5F270-2148-422B-A189-79A80CDDC0D6}" presName="composite" presStyleCnt="0"/>
      <dgm:spPr/>
    </dgm:pt>
    <dgm:pt modelId="{BB8CCC7E-65EB-46E5-830A-EA5BB4CE80E5}" type="pres">
      <dgm:prSet presAssocID="{55C5F270-2148-422B-A189-79A80CDDC0D6}" presName="LShape" presStyleLbl="alignNode1" presStyleIdx="2" presStyleCnt="7"/>
      <dgm:spPr/>
    </dgm:pt>
    <dgm:pt modelId="{8DCBFD2D-22E2-4AC3-9865-B8482EB6ABE9}" type="pres">
      <dgm:prSet presAssocID="{55C5F270-2148-422B-A189-79A80CDDC0D6}" presName="ParentText" presStyleLbl="revTx" presStyleIdx="1" presStyleCnt="4">
        <dgm:presLayoutVars>
          <dgm:chMax val="0"/>
          <dgm:chPref val="0"/>
          <dgm:bulletEnabled val="1"/>
        </dgm:presLayoutVars>
      </dgm:prSet>
      <dgm:spPr/>
      <dgm:t>
        <a:bodyPr/>
        <a:lstStyle/>
        <a:p>
          <a:endParaRPr lang="it-IT"/>
        </a:p>
      </dgm:t>
    </dgm:pt>
    <dgm:pt modelId="{9BB32AF8-9C65-480E-A1B3-98F5ADC8ED3C}" type="pres">
      <dgm:prSet presAssocID="{55C5F270-2148-422B-A189-79A80CDDC0D6}" presName="Triangle" presStyleLbl="alignNode1" presStyleIdx="3" presStyleCnt="7"/>
      <dgm:spPr/>
    </dgm:pt>
    <dgm:pt modelId="{F7453C7A-F651-4718-8FEC-E9C909F61BDE}" type="pres">
      <dgm:prSet presAssocID="{9EE6653A-A516-47BD-99C1-6E1FE4FF04FF}" presName="sibTrans" presStyleCnt="0"/>
      <dgm:spPr/>
    </dgm:pt>
    <dgm:pt modelId="{7F9E6394-880E-4625-94C1-CBFBEF31F3A3}" type="pres">
      <dgm:prSet presAssocID="{9EE6653A-A516-47BD-99C1-6E1FE4FF04FF}" presName="space" presStyleCnt="0"/>
      <dgm:spPr/>
    </dgm:pt>
    <dgm:pt modelId="{8654A418-F961-4DDA-A440-C30C2FC495CD}" type="pres">
      <dgm:prSet presAssocID="{B9B89F0B-58B7-42EC-B029-BDF029ABFCA5}" presName="composite" presStyleCnt="0"/>
      <dgm:spPr/>
    </dgm:pt>
    <dgm:pt modelId="{27F6F3FE-9715-48B2-96D3-7CBF9C24DF24}" type="pres">
      <dgm:prSet presAssocID="{B9B89F0B-58B7-42EC-B029-BDF029ABFCA5}" presName="LShape" presStyleLbl="alignNode1" presStyleIdx="4" presStyleCnt="7"/>
      <dgm:spPr/>
    </dgm:pt>
    <dgm:pt modelId="{0034C47E-AABC-42E2-8116-D05EAC4C4465}" type="pres">
      <dgm:prSet presAssocID="{B9B89F0B-58B7-42EC-B029-BDF029ABFCA5}" presName="ParentText" presStyleLbl="revTx" presStyleIdx="2" presStyleCnt="4">
        <dgm:presLayoutVars>
          <dgm:chMax val="0"/>
          <dgm:chPref val="0"/>
          <dgm:bulletEnabled val="1"/>
        </dgm:presLayoutVars>
      </dgm:prSet>
      <dgm:spPr/>
      <dgm:t>
        <a:bodyPr/>
        <a:lstStyle/>
        <a:p>
          <a:endParaRPr lang="it-IT"/>
        </a:p>
      </dgm:t>
    </dgm:pt>
    <dgm:pt modelId="{7A58D2FF-6B74-4687-B8A6-3EF78A15A68E}" type="pres">
      <dgm:prSet presAssocID="{B9B89F0B-58B7-42EC-B029-BDF029ABFCA5}" presName="Triangle" presStyleLbl="alignNode1" presStyleIdx="5" presStyleCnt="7"/>
      <dgm:spPr/>
    </dgm:pt>
    <dgm:pt modelId="{85FACACD-B63F-441A-8490-98B8FF7E320D}" type="pres">
      <dgm:prSet presAssocID="{D83A15E6-FB67-4A4D-A2FB-A47241169372}" presName="sibTrans" presStyleCnt="0"/>
      <dgm:spPr/>
    </dgm:pt>
    <dgm:pt modelId="{993BA943-BD05-4C1F-ADCF-69EDA7F5AE0F}" type="pres">
      <dgm:prSet presAssocID="{D83A15E6-FB67-4A4D-A2FB-A47241169372}" presName="space" presStyleCnt="0"/>
      <dgm:spPr/>
    </dgm:pt>
    <dgm:pt modelId="{C25C8972-3564-413C-B252-E4AF164E4AAB}" type="pres">
      <dgm:prSet presAssocID="{A98F8F30-8580-4446-996D-6A53A9A2F04C}" presName="composite" presStyleCnt="0"/>
      <dgm:spPr/>
    </dgm:pt>
    <dgm:pt modelId="{640938E9-15BC-4FA8-9E4C-EE29475A375C}" type="pres">
      <dgm:prSet presAssocID="{A98F8F30-8580-4446-996D-6A53A9A2F04C}" presName="LShape" presStyleLbl="alignNode1" presStyleIdx="6" presStyleCnt="7"/>
      <dgm:spPr/>
    </dgm:pt>
    <dgm:pt modelId="{1C84D9BC-BC34-46BC-9BAC-7CB64DF92212}" type="pres">
      <dgm:prSet presAssocID="{A98F8F30-8580-4446-996D-6A53A9A2F04C}" presName="ParentText" presStyleLbl="revTx" presStyleIdx="3" presStyleCnt="4">
        <dgm:presLayoutVars>
          <dgm:chMax val="0"/>
          <dgm:chPref val="0"/>
          <dgm:bulletEnabled val="1"/>
        </dgm:presLayoutVars>
      </dgm:prSet>
      <dgm:spPr/>
      <dgm:t>
        <a:bodyPr/>
        <a:lstStyle/>
        <a:p>
          <a:endParaRPr lang="it-IT"/>
        </a:p>
      </dgm:t>
    </dgm:pt>
  </dgm:ptLst>
  <dgm:cxnLst>
    <dgm:cxn modelId="{32DA297E-EE69-41EF-873A-D10F66B6C10B}" srcId="{1CF6F52B-97C0-4B5C-A54D-A34344CE7774}" destId="{55C5F270-2148-422B-A189-79A80CDDC0D6}" srcOrd="1" destOrd="0" parTransId="{C807A370-5CB1-4F46-AFD7-6A4D2A7821AF}" sibTransId="{9EE6653A-A516-47BD-99C1-6E1FE4FF04FF}"/>
    <dgm:cxn modelId="{9630FF3B-42B3-4B69-85E1-FF48AAD2F358}" type="presOf" srcId="{3EF42B63-556F-49B3-800D-8EF07E15A0C7}" destId="{7A9A085E-FEC4-471F-B529-B82D8F6004AA}" srcOrd="0" destOrd="0" presId="urn:microsoft.com/office/officeart/2009/3/layout/StepUpProcess"/>
    <dgm:cxn modelId="{3EF08F58-0C3E-426F-8CDD-C3AE249D8C76}" srcId="{1CF6F52B-97C0-4B5C-A54D-A34344CE7774}" destId="{A98F8F30-8580-4446-996D-6A53A9A2F04C}" srcOrd="3" destOrd="0" parTransId="{C8AA86AE-389A-4E6C-A3AB-9119D2291C19}" sibTransId="{CE6CAC18-38CC-4684-99BA-0FD9132B9EB1}"/>
    <dgm:cxn modelId="{5F102792-4154-44A8-99B7-303FB501DD23}" type="presOf" srcId="{B9B89F0B-58B7-42EC-B029-BDF029ABFCA5}" destId="{0034C47E-AABC-42E2-8116-D05EAC4C4465}" srcOrd="0" destOrd="0" presId="urn:microsoft.com/office/officeart/2009/3/layout/StepUpProcess"/>
    <dgm:cxn modelId="{2887A657-A7AA-424E-BAC3-1801A0E01879}" type="presOf" srcId="{A98F8F30-8580-4446-996D-6A53A9A2F04C}" destId="{1C84D9BC-BC34-46BC-9BAC-7CB64DF92212}" srcOrd="0" destOrd="0" presId="urn:microsoft.com/office/officeart/2009/3/layout/StepUpProcess"/>
    <dgm:cxn modelId="{9150DD63-860B-4E67-B37A-B8141A8D1B3B}" type="presOf" srcId="{1CF6F52B-97C0-4B5C-A54D-A34344CE7774}" destId="{D2C096BA-0DEF-46D4-B661-A398DDAD7B79}" srcOrd="0" destOrd="0" presId="urn:microsoft.com/office/officeart/2009/3/layout/StepUpProcess"/>
    <dgm:cxn modelId="{6FE6FD46-4912-4EB0-AAB7-15E89374E3DB}" type="presOf" srcId="{55C5F270-2148-422B-A189-79A80CDDC0D6}" destId="{8DCBFD2D-22E2-4AC3-9865-B8482EB6ABE9}" srcOrd="0" destOrd="0" presId="urn:microsoft.com/office/officeart/2009/3/layout/StepUpProcess"/>
    <dgm:cxn modelId="{6B3F7912-B526-4B21-BD5C-74A99771974B}" srcId="{1CF6F52B-97C0-4B5C-A54D-A34344CE7774}" destId="{3EF42B63-556F-49B3-800D-8EF07E15A0C7}" srcOrd="0" destOrd="0" parTransId="{AFF34E7A-890E-4728-B01B-EC596389FA0C}" sibTransId="{35EECEEF-3882-40BC-90F5-4EF42A8CC8D2}"/>
    <dgm:cxn modelId="{E9D32797-2104-4DD6-BD2A-F51C552B20DA}" srcId="{1CF6F52B-97C0-4B5C-A54D-A34344CE7774}" destId="{B9B89F0B-58B7-42EC-B029-BDF029ABFCA5}" srcOrd="2" destOrd="0" parTransId="{A33AB6EC-5781-461C-9E9A-12BCD20591E5}" sibTransId="{D83A15E6-FB67-4A4D-A2FB-A47241169372}"/>
    <dgm:cxn modelId="{AB9CC958-6F66-4BB2-8F18-6672C1C62100}" type="presParOf" srcId="{D2C096BA-0DEF-46D4-B661-A398DDAD7B79}" destId="{7CCA3F61-C503-4BBC-AFD5-9FED5D966AFC}" srcOrd="0" destOrd="0" presId="urn:microsoft.com/office/officeart/2009/3/layout/StepUpProcess"/>
    <dgm:cxn modelId="{1A357C66-EC0D-42FD-A9D1-5F15F5B7CA9C}" type="presParOf" srcId="{7CCA3F61-C503-4BBC-AFD5-9FED5D966AFC}" destId="{04D9FF93-B4F3-488D-931C-C68C5A20CBF2}" srcOrd="0" destOrd="0" presId="urn:microsoft.com/office/officeart/2009/3/layout/StepUpProcess"/>
    <dgm:cxn modelId="{9A46E37A-39D0-42D8-9F92-E2D1727585B8}" type="presParOf" srcId="{7CCA3F61-C503-4BBC-AFD5-9FED5D966AFC}" destId="{7A9A085E-FEC4-471F-B529-B82D8F6004AA}" srcOrd="1" destOrd="0" presId="urn:microsoft.com/office/officeart/2009/3/layout/StepUpProcess"/>
    <dgm:cxn modelId="{64743C40-9DFC-40EF-8FC5-CBD6396F979A}" type="presParOf" srcId="{7CCA3F61-C503-4BBC-AFD5-9FED5D966AFC}" destId="{F7ED11DE-4281-4E72-B442-92CBB4902B0D}" srcOrd="2" destOrd="0" presId="urn:microsoft.com/office/officeart/2009/3/layout/StepUpProcess"/>
    <dgm:cxn modelId="{06143A6C-6DBC-4BF1-8AAD-B01AF3642ACE}" type="presParOf" srcId="{D2C096BA-0DEF-46D4-B661-A398DDAD7B79}" destId="{1815EBFD-0AF3-4A02-BB00-9515045957FC}" srcOrd="1" destOrd="0" presId="urn:microsoft.com/office/officeart/2009/3/layout/StepUpProcess"/>
    <dgm:cxn modelId="{7A465E48-EFB5-4F3D-90FE-9F13C8DFA827}" type="presParOf" srcId="{1815EBFD-0AF3-4A02-BB00-9515045957FC}" destId="{64C4A7C0-FB5F-471F-BD7A-674339442A63}" srcOrd="0" destOrd="0" presId="urn:microsoft.com/office/officeart/2009/3/layout/StepUpProcess"/>
    <dgm:cxn modelId="{C17E6213-D364-4ACC-9945-FB31E1D63028}" type="presParOf" srcId="{D2C096BA-0DEF-46D4-B661-A398DDAD7B79}" destId="{C327469A-6EAA-4F60-950C-8A117EB8E822}" srcOrd="2" destOrd="0" presId="urn:microsoft.com/office/officeart/2009/3/layout/StepUpProcess"/>
    <dgm:cxn modelId="{7AA4717F-D0F1-4F29-B824-8FBE43CDA2BC}" type="presParOf" srcId="{C327469A-6EAA-4F60-950C-8A117EB8E822}" destId="{BB8CCC7E-65EB-46E5-830A-EA5BB4CE80E5}" srcOrd="0" destOrd="0" presId="urn:microsoft.com/office/officeart/2009/3/layout/StepUpProcess"/>
    <dgm:cxn modelId="{D43AAC48-2607-4C13-9B98-C039938D0965}" type="presParOf" srcId="{C327469A-6EAA-4F60-950C-8A117EB8E822}" destId="{8DCBFD2D-22E2-4AC3-9865-B8482EB6ABE9}" srcOrd="1" destOrd="0" presId="urn:microsoft.com/office/officeart/2009/3/layout/StepUpProcess"/>
    <dgm:cxn modelId="{B85ECE85-A279-4D7B-98BA-5B5BAF48D0BF}" type="presParOf" srcId="{C327469A-6EAA-4F60-950C-8A117EB8E822}" destId="{9BB32AF8-9C65-480E-A1B3-98F5ADC8ED3C}" srcOrd="2" destOrd="0" presId="urn:microsoft.com/office/officeart/2009/3/layout/StepUpProcess"/>
    <dgm:cxn modelId="{65858761-C2FC-488E-9B13-B997985DF699}" type="presParOf" srcId="{D2C096BA-0DEF-46D4-B661-A398DDAD7B79}" destId="{F7453C7A-F651-4718-8FEC-E9C909F61BDE}" srcOrd="3" destOrd="0" presId="urn:microsoft.com/office/officeart/2009/3/layout/StepUpProcess"/>
    <dgm:cxn modelId="{F4A164C4-D585-4A86-BDFB-90A450ED6EB6}" type="presParOf" srcId="{F7453C7A-F651-4718-8FEC-E9C909F61BDE}" destId="{7F9E6394-880E-4625-94C1-CBFBEF31F3A3}" srcOrd="0" destOrd="0" presId="urn:microsoft.com/office/officeart/2009/3/layout/StepUpProcess"/>
    <dgm:cxn modelId="{50A63AB7-94A6-48EF-966F-F8B2D34F1C26}" type="presParOf" srcId="{D2C096BA-0DEF-46D4-B661-A398DDAD7B79}" destId="{8654A418-F961-4DDA-A440-C30C2FC495CD}" srcOrd="4" destOrd="0" presId="urn:microsoft.com/office/officeart/2009/3/layout/StepUpProcess"/>
    <dgm:cxn modelId="{A02EB5A8-935A-406A-A929-0C55E49848C0}" type="presParOf" srcId="{8654A418-F961-4DDA-A440-C30C2FC495CD}" destId="{27F6F3FE-9715-48B2-96D3-7CBF9C24DF24}" srcOrd="0" destOrd="0" presId="urn:microsoft.com/office/officeart/2009/3/layout/StepUpProcess"/>
    <dgm:cxn modelId="{028BFE3D-A339-417E-A71C-4B8934DF975D}" type="presParOf" srcId="{8654A418-F961-4DDA-A440-C30C2FC495CD}" destId="{0034C47E-AABC-42E2-8116-D05EAC4C4465}" srcOrd="1" destOrd="0" presId="urn:microsoft.com/office/officeart/2009/3/layout/StepUpProcess"/>
    <dgm:cxn modelId="{18181E15-8FD2-4513-A741-FDF85756C99A}" type="presParOf" srcId="{8654A418-F961-4DDA-A440-C30C2FC495CD}" destId="{7A58D2FF-6B74-4687-B8A6-3EF78A15A68E}" srcOrd="2" destOrd="0" presId="urn:microsoft.com/office/officeart/2009/3/layout/StepUpProcess"/>
    <dgm:cxn modelId="{01EA8E94-93D6-4A7D-BA03-CC8B0D2D4A7B}" type="presParOf" srcId="{D2C096BA-0DEF-46D4-B661-A398DDAD7B79}" destId="{85FACACD-B63F-441A-8490-98B8FF7E320D}" srcOrd="5" destOrd="0" presId="urn:microsoft.com/office/officeart/2009/3/layout/StepUpProcess"/>
    <dgm:cxn modelId="{42C639A1-2CB6-44A1-A7F1-4BC926A339DD}" type="presParOf" srcId="{85FACACD-B63F-441A-8490-98B8FF7E320D}" destId="{993BA943-BD05-4C1F-ADCF-69EDA7F5AE0F}" srcOrd="0" destOrd="0" presId="urn:microsoft.com/office/officeart/2009/3/layout/StepUpProcess"/>
    <dgm:cxn modelId="{37173B15-A412-40A0-8B6A-F7825F885D0F}" type="presParOf" srcId="{D2C096BA-0DEF-46D4-B661-A398DDAD7B79}" destId="{C25C8972-3564-413C-B252-E4AF164E4AAB}" srcOrd="6" destOrd="0" presId="urn:microsoft.com/office/officeart/2009/3/layout/StepUpProcess"/>
    <dgm:cxn modelId="{AFDFE821-10F2-4A0A-8FCC-1AC80EFC14AE}" type="presParOf" srcId="{C25C8972-3564-413C-B252-E4AF164E4AAB}" destId="{640938E9-15BC-4FA8-9E4C-EE29475A375C}" srcOrd="0" destOrd="0" presId="urn:microsoft.com/office/officeart/2009/3/layout/StepUpProcess"/>
    <dgm:cxn modelId="{28D8D64C-92C9-4A66-A61D-5B1F188B37FD}" type="presParOf" srcId="{C25C8972-3564-413C-B252-E4AF164E4AAB}" destId="{1C84D9BC-BC34-46BC-9BAC-7CB64DF92212}"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9341041-4500-4CFA-A087-38B4243DE731}" type="doc">
      <dgm:prSet loTypeId="urn:microsoft.com/office/officeart/2008/layout/HorizontalMultiLevelHierarchy" loCatId="hierarchy" qsTypeId="urn:microsoft.com/office/officeart/2005/8/quickstyle/simple3" qsCatId="simple" csTypeId="urn:microsoft.com/office/officeart/2005/8/colors/colorful5" csCatId="colorful" phldr="1"/>
      <dgm:spPr/>
      <dgm:t>
        <a:bodyPr/>
        <a:lstStyle/>
        <a:p>
          <a:endParaRPr lang="it-IT"/>
        </a:p>
      </dgm:t>
    </dgm:pt>
    <dgm:pt modelId="{8AFD3BD6-73E9-4110-964D-5CA608EFAEA7}">
      <dgm:prSet/>
      <dgm:spPr>
        <a:solidFill>
          <a:schemeClr val="accent4"/>
        </a:solidFill>
      </dgm:spPr>
      <dgm:t>
        <a:bodyPr/>
        <a:lstStyle/>
        <a:p>
          <a:r>
            <a:rPr lang="it-IT" dirty="0"/>
            <a:t>B) MORE SUCCESSORS</a:t>
          </a:r>
        </a:p>
      </dgm:t>
    </dgm:pt>
    <dgm:pt modelId="{EF2CE704-BB27-46FE-B669-F690877A1533}" type="parTrans" cxnId="{CE472CFF-4C1C-4F2C-ACCA-CB1BEB5797BF}">
      <dgm:prSet/>
      <dgm:spPr/>
      <dgm:t>
        <a:bodyPr/>
        <a:lstStyle/>
        <a:p>
          <a:endParaRPr lang="it-IT"/>
        </a:p>
      </dgm:t>
    </dgm:pt>
    <dgm:pt modelId="{9866570C-AB50-40B4-B3CD-50378D09B54C}" type="sibTrans" cxnId="{CE472CFF-4C1C-4F2C-ACCA-CB1BEB5797BF}">
      <dgm:prSet/>
      <dgm:spPr/>
      <dgm:t>
        <a:bodyPr/>
        <a:lstStyle/>
        <a:p>
          <a:endParaRPr lang="it-IT"/>
        </a:p>
      </dgm:t>
    </dgm:pt>
    <dgm:pt modelId="{584CDD58-5CB0-413D-911B-6B8DD21816F7}">
      <dgm:prSet/>
      <dgm:spPr>
        <a:gradFill rotWithShape="0">
          <a:gsLst>
            <a:gs pos="0">
              <a:schemeClr val="accent5">
                <a:lumMod val="40000"/>
                <a:lumOff val="60000"/>
              </a:schemeClr>
            </a:gs>
            <a:gs pos="0">
              <a:schemeClr val="accent6">
                <a:hueOff val="0"/>
                <a:satOff val="0"/>
                <a:lumOff val="0"/>
                <a:alphaOff val="0"/>
                <a:lumMod val="105000"/>
                <a:satMod val="109000"/>
                <a:tint val="81000"/>
              </a:schemeClr>
            </a:gs>
          </a:gsLst>
        </a:gradFill>
      </dgm:spPr>
      <dgm:t>
        <a:bodyPr/>
        <a:lstStyle/>
        <a:p>
          <a:r>
            <a:rPr lang="en-US" dirty="0"/>
            <a:t>C) ENTRUSTED TO AN UNFAMILIAR MANAGER</a:t>
          </a:r>
          <a:endParaRPr lang="it-IT" dirty="0"/>
        </a:p>
      </dgm:t>
    </dgm:pt>
    <dgm:pt modelId="{9CCE0DE6-83CE-4FD0-98AE-B3A23D60CBBF}" type="parTrans" cxnId="{86E38BC2-9BCF-4D90-9071-7D9BB41110CC}">
      <dgm:prSet/>
      <dgm:spPr/>
      <dgm:t>
        <a:bodyPr/>
        <a:lstStyle/>
        <a:p>
          <a:endParaRPr lang="it-IT"/>
        </a:p>
      </dgm:t>
    </dgm:pt>
    <dgm:pt modelId="{5A1BFEF2-9F71-45FB-A024-18D346AD0F7F}" type="sibTrans" cxnId="{86E38BC2-9BCF-4D90-9071-7D9BB41110CC}">
      <dgm:prSet/>
      <dgm:spPr/>
      <dgm:t>
        <a:bodyPr/>
        <a:lstStyle/>
        <a:p>
          <a:endParaRPr lang="it-IT"/>
        </a:p>
      </dgm:t>
    </dgm:pt>
    <dgm:pt modelId="{4019B8B4-E037-43C5-89AC-0678529537A3}">
      <dgm:prSet/>
      <dgm:spPr/>
      <dgm:t>
        <a:bodyPr/>
        <a:lstStyle/>
        <a:p>
          <a:r>
            <a:rPr lang="it-IT" dirty="0"/>
            <a:t>D) WITH PROPRIETARY REARRANGEMENTS</a:t>
          </a:r>
        </a:p>
      </dgm:t>
    </dgm:pt>
    <dgm:pt modelId="{60CB8179-457C-4A38-A501-BE841CCE6EF6}" type="parTrans" cxnId="{EC80BEE2-F284-4659-884F-3240E89D14E0}">
      <dgm:prSet/>
      <dgm:spPr/>
      <dgm:t>
        <a:bodyPr/>
        <a:lstStyle/>
        <a:p>
          <a:endParaRPr lang="it-IT"/>
        </a:p>
      </dgm:t>
    </dgm:pt>
    <dgm:pt modelId="{1BF76E02-6AF6-4DB3-9A41-3CE446EC25D5}" type="sibTrans" cxnId="{EC80BEE2-F284-4659-884F-3240E89D14E0}">
      <dgm:prSet/>
      <dgm:spPr/>
      <dgm:t>
        <a:bodyPr/>
        <a:lstStyle/>
        <a:p>
          <a:endParaRPr lang="it-IT"/>
        </a:p>
      </dgm:t>
    </dgm:pt>
    <dgm:pt modelId="{70C665D1-8085-4AA7-9BAD-B8707C521129}">
      <dgm:prSet/>
      <dgm:spPr/>
      <dgm:t>
        <a:bodyPr/>
        <a:lstStyle/>
        <a:p>
          <a:r>
            <a:rPr lang="en-US" dirty="0"/>
            <a:t>E) WITH SALE OF THE COMPANY</a:t>
          </a:r>
          <a:endParaRPr lang="it-IT" dirty="0"/>
        </a:p>
      </dgm:t>
    </dgm:pt>
    <dgm:pt modelId="{442F16B3-1406-4C51-B105-DF964272A6A0}" type="parTrans" cxnId="{DF6F1227-F400-451B-BD34-1AA70FE7F1C1}">
      <dgm:prSet/>
      <dgm:spPr/>
      <dgm:t>
        <a:bodyPr/>
        <a:lstStyle/>
        <a:p>
          <a:endParaRPr lang="it-IT"/>
        </a:p>
      </dgm:t>
    </dgm:pt>
    <dgm:pt modelId="{2B4A679E-96EF-45BB-A7F4-3E2E09DCB15C}" type="sibTrans" cxnId="{DF6F1227-F400-451B-BD34-1AA70FE7F1C1}">
      <dgm:prSet/>
      <dgm:spPr/>
      <dgm:t>
        <a:bodyPr/>
        <a:lstStyle/>
        <a:p>
          <a:endParaRPr lang="it-IT"/>
        </a:p>
      </dgm:t>
    </dgm:pt>
    <dgm:pt modelId="{02CF8F6F-49E6-4299-9C91-A330FA77B9B4}">
      <dgm:prSet/>
      <dgm:spPr/>
      <dgm:t>
        <a:bodyPr/>
        <a:lstStyle/>
        <a:p>
          <a:r>
            <a:rPr lang="it-IT" dirty="0"/>
            <a:t>F) UNEXPECTED</a:t>
          </a:r>
        </a:p>
      </dgm:t>
    </dgm:pt>
    <dgm:pt modelId="{3076F7AF-BF07-429D-962B-0A8703C5302A}" type="parTrans" cxnId="{03A07D19-6668-4758-8638-D2391D52B9A9}">
      <dgm:prSet/>
      <dgm:spPr/>
      <dgm:t>
        <a:bodyPr/>
        <a:lstStyle/>
        <a:p>
          <a:endParaRPr lang="it-IT"/>
        </a:p>
      </dgm:t>
    </dgm:pt>
    <dgm:pt modelId="{B0272850-DE03-41D9-B3FC-796AC39480AB}" type="sibTrans" cxnId="{03A07D19-6668-4758-8638-D2391D52B9A9}">
      <dgm:prSet/>
      <dgm:spPr/>
      <dgm:t>
        <a:bodyPr/>
        <a:lstStyle/>
        <a:p>
          <a:endParaRPr lang="it-IT"/>
        </a:p>
      </dgm:t>
    </dgm:pt>
    <dgm:pt modelId="{9B2B801E-3AF2-46FF-8AFD-75A375AFBB51}">
      <dgm:prSet/>
      <dgm:spPr>
        <a:gradFill rotWithShape="0">
          <a:gsLst>
            <a:gs pos="100000">
              <a:schemeClr val="accent4"/>
            </a:gs>
            <a:gs pos="10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gradFill>
      </dgm:spPr>
      <dgm:t>
        <a:bodyPr/>
        <a:lstStyle/>
        <a:p>
          <a:r>
            <a:rPr lang="it-IT" dirty="0"/>
            <a:t>A) ONE SUCCESSOR</a:t>
          </a:r>
        </a:p>
      </dgm:t>
    </dgm:pt>
    <dgm:pt modelId="{FCF1D16F-4598-4046-BE87-5A736DF1ECD4}" type="sibTrans" cxnId="{5C0E47C8-9F44-478C-8083-E0A7B34B1137}">
      <dgm:prSet/>
      <dgm:spPr/>
      <dgm:t>
        <a:bodyPr/>
        <a:lstStyle/>
        <a:p>
          <a:endParaRPr lang="it-IT"/>
        </a:p>
      </dgm:t>
    </dgm:pt>
    <dgm:pt modelId="{B9222494-7D8F-4645-BBA4-16BC44527CA9}" type="parTrans" cxnId="{5C0E47C8-9F44-478C-8083-E0A7B34B1137}">
      <dgm:prSet/>
      <dgm:spPr/>
      <dgm:t>
        <a:bodyPr/>
        <a:lstStyle/>
        <a:p>
          <a:endParaRPr lang="it-IT"/>
        </a:p>
      </dgm:t>
    </dgm:pt>
    <dgm:pt modelId="{6DDB0B7D-7101-4FEC-8BFD-6BD89313548A}">
      <dgm:prSet phldrT="[Testo]"/>
      <dgm:spPr/>
      <dgm:t>
        <a:bodyPr/>
        <a:lstStyle/>
        <a:p>
          <a:r>
            <a:rPr lang="it-IT" dirty="0"/>
            <a:t>GENERATIONAL TRANSITION TYPES</a:t>
          </a:r>
        </a:p>
      </dgm:t>
    </dgm:pt>
    <dgm:pt modelId="{E8F203BE-52BC-4E99-8315-0274657484D6}" type="sibTrans" cxnId="{0B71A92F-317C-42AA-9791-CBC666C03E6F}">
      <dgm:prSet/>
      <dgm:spPr/>
      <dgm:t>
        <a:bodyPr/>
        <a:lstStyle/>
        <a:p>
          <a:endParaRPr lang="it-IT"/>
        </a:p>
      </dgm:t>
    </dgm:pt>
    <dgm:pt modelId="{83084F4F-85B4-4BC1-9A07-59FD390D46EB}" type="parTrans" cxnId="{0B71A92F-317C-42AA-9791-CBC666C03E6F}">
      <dgm:prSet/>
      <dgm:spPr/>
      <dgm:t>
        <a:bodyPr/>
        <a:lstStyle/>
        <a:p>
          <a:endParaRPr lang="it-IT"/>
        </a:p>
      </dgm:t>
    </dgm:pt>
    <dgm:pt modelId="{041A1A47-8218-4D8C-A32D-E4772EC3AC93}" type="pres">
      <dgm:prSet presAssocID="{99341041-4500-4CFA-A087-38B4243DE731}" presName="Name0" presStyleCnt="0">
        <dgm:presLayoutVars>
          <dgm:chPref val="1"/>
          <dgm:dir/>
          <dgm:animOne val="branch"/>
          <dgm:animLvl val="lvl"/>
          <dgm:resizeHandles val="exact"/>
        </dgm:presLayoutVars>
      </dgm:prSet>
      <dgm:spPr/>
      <dgm:t>
        <a:bodyPr/>
        <a:lstStyle/>
        <a:p>
          <a:endParaRPr lang="it-IT"/>
        </a:p>
      </dgm:t>
    </dgm:pt>
    <dgm:pt modelId="{574A6CC3-9BF7-4B92-8BF8-2E6A90B0240C}" type="pres">
      <dgm:prSet presAssocID="{6DDB0B7D-7101-4FEC-8BFD-6BD89313548A}" presName="root1" presStyleCnt="0"/>
      <dgm:spPr/>
    </dgm:pt>
    <dgm:pt modelId="{695C5B2E-E98B-44C1-865E-6EA20A648F96}" type="pres">
      <dgm:prSet presAssocID="{6DDB0B7D-7101-4FEC-8BFD-6BD89313548A}" presName="LevelOneTextNode" presStyleLbl="node0" presStyleIdx="0" presStyleCnt="1">
        <dgm:presLayoutVars>
          <dgm:chPref val="3"/>
        </dgm:presLayoutVars>
      </dgm:prSet>
      <dgm:spPr/>
      <dgm:t>
        <a:bodyPr/>
        <a:lstStyle/>
        <a:p>
          <a:endParaRPr lang="it-IT"/>
        </a:p>
      </dgm:t>
    </dgm:pt>
    <dgm:pt modelId="{76CBAD37-6F82-4FB9-B8FA-A20DA0CFF1E3}" type="pres">
      <dgm:prSet presAssocID="{6DDB0B7D-7101-4FEC-8BFD-6BD89313548A}" presName="level2hierChild" presStyleCnt="0"/>
      <dgm:spPr/>
    </dgm:pt>
    <dgm:pt modelId="{B670F6D9-B0AE-44DA-A4E6-13F84ACEAD0E}" type="pres">
      <dgm:prSet presAssocID="{B9222494-7D8F-4645-BBA4-16BC44527CA9}" presName="conn2-1" presStyleLbl="parChTrans1D2" presStyleIdx="0" presStyleCnt="6"/>
      <dgm:spPr/>
      <dgm:t>
        <a:bodyPr/>
        <a:lstStyle/>
        <a:p>
          <a:endParaRPr lang="it-IT"/>
        </a:p>
      </dgm:t>
    </dgm:pt>
    <dgm:pt modelId="{3292334F-D10A-44DB-8AA3-DF561936F828}" type="pres">
      <dgm:prSet presAssocID="{B9222494-7D8F-4645-BBA4-16BC44527CA9}" presName="connTx" presStyleLbl="parChTrans1D2" presStyleIdx="0" presStyleCnt="6"/>
      <dgm:spPr/>
      <dgm:t>
        <a:bodyPr/>
        <a:lstStyle/>
        <a:p>
          <a:endParaRPr lang="it-IT"/>
        </a:p>
      </dgm:t>
    </dgm:pt>
    <dgm:pt modelId="{47D5201E-6E72-40EA-9FB7-8E13625138B3}" type="pres">
      <dgm:prSet presAssocID="{9B2B801E-3AF2-46FF-8AFD-75A375AFBB51}" presName="root2" presStyleCnt="0"/>
      <dgm:spPr/>
    </dgm:pt>
    <dgm:pt modelId="{EEBAE932-0BCC-40B7-9A59-DDE25F0FD0AB}" type="pres">
      <dgm:prSet presAssocID="{9B2B801E-3AF2-46FF-8AFD-75A375AFBB51}" presName="LevelTwoTextNode" presStyleLbl="node2" presStyleIdx="0" presStyleCnt="6">
        <dgm:presLayoutVars>
          <dgm:chPref val="3"/>
        </dgm:presLayoutVars>
      </dgm:prSet>
      <dgm:spPr/>
      <dgm:t>
        <a:bodyPr/>
        <a:lstStyle/>
        <a:p>
          <a:endParaRPr lang="it-IT"/>
        </a:p>
      </dgm:t>
    </dgm:pt>
    <dgm:pt modelId="{E7D1102A-3CFD-490C-A297-E6CB4FF9D9F0}" type="pres">
      <dgm:prSet presAssocID="{9B2B801E-3AF2-46FF-8AFD-75A375AFBB51}" presName="level3hierChild" presStyleCnt="0"/>
      <dgm:spPr/>
    </dgm:pt>
    <dgm:pt modelId="{22340688-E4F1-4004-B707-3CADE10E01B2}" type="pres">
      <dgm:prSet presAssocID="{EF2CE704-BB27-46FE-B669-F690877A1533}" presName="conn2-1" presStyleLbl="parChTrans1D2" presStyleIdx="1" presStyleCnt="6"/>
      <dgm:spPr/>
      <dgm:t>
        <a:bodyPr/>
        <a:lstStyle/>
        <a:p>
          <a:endParaRPr lang="it-IT"/>
        </a:p>
      </dgm:t>
    </dgm:pt>
    <dgm:pt modelId="{A57CDDE1-34A7-4028-AC58-85A32F052D40}" type="pres">
      <dgm:prSet presAssocID="{EF2CE704-BB27-46FE-B669-F690877A1533}" presName="connTx" presStyleLbl="parChTrans1D2" presStyleIdx="1" presStyleCnt="6"/>
      <dgm:spPr/>
      <dgm:t>
        <a:bodyPr/>
        <a:lstStyle/>
        <a:p>
          <a:endParaRPr lang="it-IT"/>
        </a:p>
      </dgm:t>
    </dgm:pt>
    <dgm:pt modelId="{B25510B2-F8FB-4829-868D-FD8DA8F70021}" type="pres">
      <dgm:prSet presAssocID="{8AFD3BD6-73E9-4110-964D-5CA608EFAEA7}" presName="root2" presStyleCnt="0"/>
      <dgm:spPr/>
    </dgm:pt>
    <dgm:pt modelId="{C003CFDD-1774-49E6-9FB3-507D6BCE5D8F}" type="pres">
      <dgm:prSet presAssocID="{8AFD3BD6-73E9-4110-964D-5CA608EFAEA7}" presName="LevelTwoTextNode" presStyleLbl="node2" presStyleIdx="1" presStyleCnt="6">
        <dgm:presLayoutVars>
          <dgm:chPref val="3"/>
        </dgm:presLayoutVars>
      </dgm:prSet>
      <dgm:spPr/>
      <dgm:t>
        <a:bodyPr/>
        <a:lstStyle/>
        <a:p>
          <a:endParaRPr lang="it-IT"/>
        </a:p>
      </dgm:t>
    </dgm:pt>
    <dgm:pt modelId="{AA779690-499C-42B7-A500-6D5BBE27FB45}" type="pres">
      <dgm:prSet presAssocID="{8AFD3BD6-73E9-4110-964D-5CA608EFAEA7}" presName="level3hierChild" presStyleCnt="0"/>
      <dgm:spPr/>
    </dgm:pt>
    <dgm:pt modelId="{EB44C6E3-D779-4B8A-84C4-23BB2585B58A}" type="pres">
      <dgm:prSet presAssocID="{9CCE0DE6-83CE-4FD0-98AE-B3A23D60CBBF}" presName="conn2-1" presStyleLbl="parChTrans1D2" presStyleIdx="2" presStyleCnt="6"/>
      <dgm:spPr/>
      <dgm:t>
        <a:bodyPr/>
        <a:lstStyle/>
        <a:p>
          <a:endParaRPr lang="it-IT"/>
        </a:p>
      </dgm:t>
    </dgm:pt>
    <dgm:pt modelId="{3DBC9CC2-CE63-477B-A934-9C7BBC7FBA55}" type="pres">
      <dgm:prSet presAssocID="{9CCE0DE6-83CE-4FD0-98AE-B3A23D60CBBF}" presName="connTx" presStyleLbl="parChTrans1D2" presStyleIdx="2" presStyleCnt="6"/>
      <dgm:spPr/>
      <dgm:t>
        <a:bodyPr/>
        <a:lstStyle/>
        <a:p>
          <a:endParaRPr lang="it-IT"/>
        </a:p>
      </dgm:t>
    </dgm:pt>
    <dgm:pt modelId="{B2C8C2F6-0B6D-41B0-B620-FEF767BEB20E}" type="pres">
      <dgm:prSet presAssocID="{584CDD58-5CB0-413D-911B-6B8DD21816F7}" presName="root2" presStyleCnt="0"/>
      <dgm:spPr/>
    </dgm:pt>
    <dgm:pt modelId="{C713DC77-0078-47AA-AF93-9F2267B17F06}" type="pres">
      <dgm:prSet presAssocID="{584CDD58-5CB0-413D-911B-6B8DD21816F7}" presName="LevelTwoTextNode" presStyleLbl="node2" presStyleIdx="2" presStyleCnt="6">
        <dgm:presLayoutVars>
          <dgm:chPref val="3"/>
        </dgm:presLayoutVars>
      </dgm:prSet>
      <dgm:spPr/>
      <dgm:t>
        <a:bodyPr/>
        <a:lstStyle/>
        <a:p>
          <a:endParaRPr lang="it-IT"/>
        </a:p>
      </dgm:t>
    </dgm:pt>
    <dgm:pt modelId="{3629B606-4FF5-4049-82DC-19FA3EF10608}" type="pres">
      <dgm:prSet presAssocID="{584CDD58-5CB0-413D-911B-6B8DD21816F7}" presName="level3hierChild" presStyleCnt="0"/>
      <dgm:spPr/>
    </dgm:pt>
    <dgm:pt modelId="{4BC0EE51-B104-43AB-B837-169CF394ED61}" type="pres">
      <dgm:prSet presAssocID="{60CB8179-457C-4A38-A501-BE841CCE6EF6}" presName="conn2-1" presStyleLbl="parChTrans1D2" presStyleIdx="3" presStyleCnt="6"/>
      <dgm:spPr/>
      <dgm:t>
        <a:bodyPr/>
        <a:lstStyle/>
        <a:p>
          <a:endParaRPr lang="it-IT"/>
        </a:p>
      </dgm:t>
    </dgm:pt>
    <dgm:pt modelId="{6370A996-056E-409C-B6BF-C353CF833A5F}" type="pres">
      <dgm:prSet presAssocID="{60CB8179-457C-4A38-A501-BE841CCE6EF6}" presName="connTx" presStyleLbl="parChTrans1D2" presStyleIdx="3" presStyleCnt="6"/>
      <dgm:spPr/>
      <dgm:t>
        <a:bodyPr/>
        <a:lstStyle/>
        <a:p>
          <a:endParaRPr lang="it-IT"/>
        </a:p>
      </dgm:t>
    </dgm:pt>
    <dgm:pt modelId="{82327C96-6E33-45E0-9349-A81FDAC29A1E}" type="pres">
      <dgm:prSet presAssocID="{4019B8B4-E037-43C5-89AC-0678529537A3}" presName="root2" presStyleCnt="0"/>
      <dgm:spPr/>
    </dgm:pt>
    <dgm:pt modelId="{57A6F0D0-6649-434F-8FB8-20337F46A7A1}" type="pres">
      <dgm:prSet presAssocID="{4019B8B4-E037-43C5-89AC-0678529537A3}" presName="LevelTwoTextNode" presStyleLbl="node2" presStyleIdx="3" presStyleCnt="6">
        <dgm:presLayoutVars>
          <dgm:chPref val="3"/>
        </dgm:presLayoutVars>
      </dgm:prSet>
      <dgm:spPr/>
      <dgm:t>
        <a:bodyPr/>
        <a:lstStyle/>
        <a:p>
          <a:endParaRPr lang="it-IT"/>
        </a:p>
      </dgm:t>
    </dgm:pt>
    <dgm:pt modelId="{7E7A2C91-1C76-447C-8648-9576DC50FED7}" type="pres">
      <dgm:prSet presAssocID="{4019B8B4-E037-43C5-89AC-0678529537A3}" presName="level3hierChild" presStyleCnt="0"/>
      <dgm:spPr/>
    </dgm:pt>
    <dgm:pt modelId="{73284060-ED6D-47A2-B4BB-BC7786F4BDB6}" type="pres">
      <dgm:prSet presAssocID="{442F16B3-1406-4C51-B105-DF964272A6A0}" presName="conn2-1" presStyleLbl="parChTrans1D2" presStyleIdx="4" presStyleCnt="6"/>
      <dgm:spPr/>
      <dgm:t>
        <a:bodyPr/>
        <a:lstStyle/>
        <a:p>
          <a:endParaRPr lang="it-IT"/>
        </a:p>
      </dgm:t>
    </dgm:pt>
    <dgm:pt modelId="{50DF9923-8B9E-4E6F-87A6-5942436A51B3}" type="pres">
      <dgm:prSet presAssocID="{442F16B3-1406-4C51-B105-DF964272A6A0}" presName="connTx" presStyleLbl="parChTrans1D2" presStyleIdx="4" presStyleCnt="6"/>
      <dgm:spPr/>
      <dgm:t>
        <a:bodyPr/>
        <a:lstStyle/>
        <a:p>
          <a:endParaRPr lang="it-IT"/>
        </a:p>
      </dgm:t>
    </dgm:pt>
    <dgm:pt modelId="{3F8F02C8-6131-42E2-874C-271790FBFAC0}" type="pres">
      <dgm:prSet presAssocID="{70C665D1-8085-4AA7-9BAD-B8707C521129}" presName="root2" presStyleCnt="0"/>
      <dgm:spPr/>
    </dgm:pt>
    <dgm:pt modelId="{42CE6CC6-40A2-45BA-B03F-EEA0423C97FA}" type="pres">
      <dgm:prSet presAssocID="{70C665D1-8085-4AA7-9BAD-B8707C521129}" presName="LevelTwoTextNode" presStyleLbl="node2" presStyleIdx="4" presStyleCnt="6">
        <dgm:presLayoutVars>
          <dgm:chPref val="3"/>
        </dgm:presLayoutVars>
      </dgm:prSet>
      <dgm:spPr/>
      <dgm:t>
        <a:bodyPr/>
        <a:lstStyle/>
        <a:p>
          <a:endParaRPr lang="it-IT"/>
        </a:p>
      </dgm:t>
    </dgm:pt>
    <dgm:pt modelId="{F0E138FF-8973-4312-827B-5E74B66C9E5A}" type="pres">
      <dgm:prSet presAssocID="{70C665D1-8085-4AA7-9BAD-B8707C521129}" presName="level3hierChild" presStyleCnt="0"/>
      <dgm:spPr/>
    </dgm:pt>
    <dgm:pt modelId="{E9CA43D9-81C3-4390-9BF3-6589827C724B}" type="pres">
      <dgm:prSet presAssocID="{3076F7AF-BF07-429D-962B-0A8703C5302A}" presName="conn2-1" presStyleLbl="parChTrans1D2" presStyleIdx="5" presStyleCnt="6"/>
      <dgm:spPr/>
      <dgm:t>
        <a:bodyPr/>
        <a:lstStyle/>
        <a:p>
          <a:endParaRPr lang="it-IT"/>
        </a:p>
      </dgm:t>
    </dgm:pt>
    <dgm:pt modelId="{979EAEA1-3B04-4783-8B4E-59CEBDFBA452}" type="pres">
      <dgm:prSet presAssocID="{3076F7AF-BF07-429D-962B-0A8703C5302A}" presName="connTx" presStyleLbl="parChTrans1D2" presStyleIdx="5" presStyleCnt="6"/>
      <dgm:spPr/>
      <dgm:t>
        <a:bodyPr/>
        <a:lstStyle/>
        <a:p>
          <a:endParaRPr lang="it-IT"/>
        </a:p>
      </dgm:t>
    </dgm:pt>
    <dgm:pt modelId="{D4D5F32A-77F3-439B-8ED4-C9225D9079E0}" type="pres">
      <dgm:prSet presAssocID="{02CF8F6F-49E6-4299-9C91-A330FA77B9B4}" presName="root2" presStyleCnt="0"/>
      <dgm:spPr/>
    </dgm:pt>
    <dgm:pt modelId="{DAB4ADCE-E3FD-4608-83B7-15E047149378}" type="pres">
      <dgm:prSet presAssocID="{02CF8F6F-49E6-4299-9C91-A330FA77B9B4}" presName="LevelTwoTextNode" presStyleLbl="node2" presStyleIdx="5" presStyleCnt="6">
        <dgm:presLayoutVars>
          <dgm:chPref val="3"/>
        </dgm:presLayoutVars>
      </dgm:prSet>
      <dgm:spPr/>
      <dgm:t>
        <a:bodyPr/>
        <a:lstStyle/>
        <a:p>
          <a:endParaRPr lang="it-IT"/>
        </a:p>
      </dgm:t>
    </dgm:pt>
    <dgm:pt modelId="{A7C8FD78-2BDD-4A14-8CE1-B95669B5A3C6}" type="pres">
      <dgm:prSet presAssocID="{02CF8F6F-49E6-4299-9C91-A330FA77B9B4}" presName="level3hierChild" presStyleCnt="0"/>
      <dgm:spPr/>
    </dgm:pt>
  </dgm:ptLst>
  <dgm:cxnLst>
    <dgm:cxn modelId="{69190863-CDBD-47AC-B061-18ECA2B1D273}" type="presOf" srcId="{3076F7AF-BF07-429D-962B-0A8703C5302A}" destId="{979EAEA1-3B04-4783-8B4E-59CEBDFBA452}" srcOrd="1" destOrd="0" presId="urn:microsoft.com/office/officeart/2008/layout/HorizontalMultiLevelHierarchy"/>
    <dgm:cxn modelId="{1F066A5F-2BF5-4006-BEC7-A38447DD350D}" type="presOf" srcId="{442F16B3-1406-4C51-B105-DF964272A6A0}" destId="{50DF9923-8B9E-4E6F-87A6-5942436A51B3}" srcOrd="1" destOrd="0" presId="urn:microsoft.com/office/officeart/2008/layout/HorizontalMultiLevelHierarchy"/>
    <dgm:cxn modelId="{20509377-CC75-4743-A72E-2987F984C459}" type="presOf" srcId="{6DDB0B7D-7101-4FEC-8BFD-6BD89313548A}" destId="{695C5B2E-E98B-44C1-865E-6EA20A648F96}" srcOrd="0" destOrd="0" presId="urn:microsoft.com/office/officeart/2008/layout/HorizontalMultiLevelHierarchy"/>
    <dgm:cxn modelId="{6197738B-095C-4F99-B70C-D6095AD809AD}" type="presOf" srcId="{584CDD58-5CB0-413D-911B-6B8DD21816F7}" destId="{C713DC77-0078-47AA-AF93-9F2267B17F06}" srcOrd="0" destOrd="0" presId="urn:microsoft.com/office/officeart/2008/layout/HorizontalMultiLevelHierarchy"/>
    <dgm:cxn modelId="{03A07D19-6668-4758-8638-D2391D52B9A9}" srcId="{6DDB0B7D-7101-4FEC-8BFD-6BD89313548A}" destId="{02CF8F6F-49E6-4299-9C91-A330FA77B9B4}" srcOrd="5" destOrd="0" parTransId="{3076F7AF-BF07-429D-962B-0A8703C5302A}" sibTransId="{B0272850-DE03-41D9-B3FC-796AC39480AB}"/>
    <dgm:cxn modelId="{1668C266-5519-43B0-A17E-A266F0889D4E}" type="presOf" srcId="{99341041-4500-4CFA-A087-38B4243DE731}" destId="{041A1A47-8218-4D8C-A32D-E4772EC3AC93}" srcOrd="0" destOrd="0" presId="urn:microsoft.com/office/officeart/2008/layout/HorizontalMultiLevelHierarchy"/>
    <dgm:cxn modelId="{DF6F1227-F400-451B-BD34-1AA70FE7F1C1}" srcId="{6DDB0B7D-7101-4FEC-8BFD-6BD89313548A}" destId="{70C665D1-8085-4AA7-9BAD-B8707C521129}" srcOrd="4" destOrd="0" parTransId="{442F16B3-1406-4C51-B105-DF964272A6A0}" sibTransId="{2B4A679E-96EF-45BB-A7F4-3E2E09DCB15C}"/>
    <dgm:cxn modelId="{40F91E61-854B-4CDF-A10A-75B8894811CD}" type="presOf" srcId="{02CF8F6F-49E6-4299-9C91-A330FA77B9B4}" destId="{DAB4ADCE-E3FD-4608-83B7-15E047149378}" srcOrd="0" destOrd="0" presId="urn:microsoft.com/office/officeart/2008/layout/HorizontalMultiLevelHierarchy"/>
    <dgm:cxn modelId="{66CFA51C-C522-4D62-A377-90CE692ACB32}" type="presOf" srcId="{3076F7AF-BF07-429D-962B-0A8703C5302A}" destId="{E9CA43D9-81C3-4390-9BF3-6589827C724B}" srcOrd="0" destOrd="0" presId="urn:microsoft.com/office/officeart/2008/layout/HorizontalMultiLevelHierarchy"/>
    <dgm:cxn modelId="{22B407C5-8794-4BCC-944B-387944D0B4FB}" type="presOf" srcId="{60CB8179-457C-4A38-A501-BE841CCE6EF6}" destId="{4BC0EE51-B104-43AB-B837-169CF394ED61}" srcOrd="0" destOrd="0" presId="urn:microsoft.com/office/officeart/2008/layout/HorizontalMultiLevelHierarchy"/>
    <dgm:cxn modelId="{EC80BEE2-F284-4659-884F-3240E89D14E0}" srcId="{6DDB0B7D-7101-4FEC-8BFD-6BD89313548A}" destId="{4019B8B4-E037-43C5-89AC-0678529537A3}" srcOrd="3" destOrd="0" parTransId="{60CB8179-457C-4A38-A501-BE841CCE6EF6}" sibTransId="{1BF76E02-6AF6-4DB3-9A41-3CE446EC25D5}"/>
    <dgm:cxn modelId="{69AA8BA7-3EF6-404D-88BF-9AB466DF6762}" type="presOf" srcId="{70C665D1-8085-4AA7-9BAD-B8707C521129}" destId="{42CE6CC6-40A2-45BA-B03F-EEA0423C97FA}" srcOrd="0" destOrd="0" presId="urn:microsoft.com/office/officeart/2008/layout/HorizontalMultiLevelHierarchy"/>
    <dgm:cxn modelId="{CE472CFF-4C1C-4F2C-ACCA-CB1BEB5797BF}" srcId="{6DDB0B7D-7101-4FEC-8BFD-6BD89313548A}" destId="{8AFD3BD6-73E9-4110-964D-5CA608EFAEA7}" srcOrd="1" destOrd="0" parTransId="{EF2CE704-BB27-46FE-B669-F690877A1533}" sibTransId="{9866570C-AB50-40B4-B3CD-50378D09B54C}"/>
    <dgm:cxn modelId="{E372666C-F1B2-43BE-9FEA-337A97719690}" type="presOf" srcId="{B9222494-7D8F-4645-BBA4-16BC44527CA9}" destId="{3292334F-D10A-44DB-8AA3-DF561936F828}" srcOrd="1" destOrd="0" presId="urn:microsoft.com/office/officeart/2008/layout/HorizontalMultiLevelHierarchy"/>
    <dgm:cxn modelId="{5C0E47C8-9F44-478C-8083-E0A7B34B1137}" srcId="{6DDB0B7D-7101-4FEC-8BFD-6BD89313548A}" destId="{9B2B801E-3AF2-46FF-8AFD-75A375AFBB51}" srcOrd="0" destOrd="0" parTransId="{B9222494-7D8F-4645-BBA4-16BC44527CA9}" sibTransId="{FCF1D16F-4598-4046-BE87-5A736DF1ECD4}"/>
    <dgm:cxn modelId="{6CC04C16-83D3-4443-831E-D63972CC1AF5}" type="presOf" srcId="{9CCE0DE6-83CE-4FD0-98AE-B3A23D60CBBF}" destId="{EB44C6E3-D779-4B8A-84C4-23BB2585B58A}" srcOrd="0" destOrd="0" presId="urn:microsoft.com/office/officeart/2008/layout/HorizontalMultiLevelHierarchy"/>
    <dgm:cxn modelId="{733B0DAA-B34E-41FF-B5B4-2FDC75C1733C}" type="presOf" srcId="{4019B8B4-E037-43C5-89AC-0678529537A3}" destId="{57A6F0D0-6649-434F-8FB8-20337F46A7A1}" srcOrd="0" destOrd="0" presId="urn:microsoft.com/office/officeart/2008/layout/HorizontalMultiLevelHierarchy"/>
    <dgm:cxn modelId="{FF692D7D-80B9-4332-8593-0892DCDB3919}" type="presOf" srcId="{9CCE0DE6-83CE-4FD0-98AE-B3A23D60CBBF}" destId="{3DBC9CC2-CE63-477B-A934-9C7BBC7FBA55}" srcOrd="1" destOrd="0" presId="urn:microsoft.com/office/officeart/2008/layout/HorizontalMultiLevelHierarchy"/>
    <dgm:cxn modelId="{EFAE70A6-C55F-4768-8C41-73560A6326EE}" type="presOf" srcId="{60CB8179-457C-4A38-A501-BE841CCE6EF6}" destId="{6370A996-056E-409C-B6BF-C353CF833A5F}" srcOrd="1" destOrd="0" presId="urn:microsoft.com/office/officeart/2008/layout/HorizontalMultiLevelHierarchy"/>
    <dgm:cxn modelId="{3AF885EF-0C5C-44BF-B5A4-813992665147}" type="presOf" srcId="{442F16B3-1406-4C51-B105-DF964272A6A0}" destId="{73284060-ED6D-47A2-B4BB-BC7786F4BDB6}" srcOrd="0" destOrd="0" presId="urn:microsoft.com/office/officeart/2008/layout/HorizontalMultiLevelHierarchy"/>
    <dgm:cxn modelId="{0B71A92F-317C-42AA-9791-CBC666C03E6F}" srcId="{99341041-4500-4CFA-A087-38B4243DE731}" destId="{6DDB0B7D-7101-4FEC-8BFD-6BD89313548A}" srcOrd="0" destOrd="0" parTransId="{83084F4F-85B4-4BC1-9A07-59FD390D46EB}" sibTransId="{E8F203BE-52BC-4E99-8315-0274657484D6}"/>
    <dgm:cxn modelId="{2D1741C0-C335-4C0A-9860-F1EFE1B686A5}" type="presOf" srcId="{B9222494-7D8F-4645-BBA4-16BC44527CA9}" destId="{B670F6D9-B0AE-44DA-A4E6-13F84ACEAD0E}" srcOrd="0" destOrd="0" presId="urn:microsoft.com/office/officeart/2008/layout/HorizontalMultiLevelHierarchy"/>
    <dgm:cxn modelId="{1C6CE4A6-4857-46C1-A0D7-5256FE5FD3A3}" type="presOf" srcId="{EF2CE704-BB27-46FE-B669-F690877A1533}" destId="{22340688-E4F1-4004-B707-3CADE10E01B2}" srcOrd="0" destOrd="0" presId="urn:microsoft.com/office/officeart/2008/layout/HorizontalMultiLevelHierarchy"/>
    <dgm:cxn modelId="{B737BFF4-3A13-4650-BBBC-35E84D2163AD}" type="presOf" srcId="{EF2CE704-BB27-46FE-B669-F690877A1533}" destId="{A57CDDE1-34A7-4028-AC58-85A32F052D40}" srcOrd="1" destOrd="0" presId="urn:microsoft.com/office/officeart/2008/layout/HorizontalMultiLevelHierarchy"/>
    <dgm:cxn modelId="{7CF32738-1B34-4751-9C2D-921AD7194065}" type="presOf" srcId="{9B2B801E-3AF2-46FF-8AFD-75A375AFBB51}" destId="{EEBAE932-0BCC-40B7-9A59-DDE25F0FD0AB}" srcOrd="0" destOrd="0" presId="urn:microsoft.com/office/officeart/2008/layout/HorizontalMultiLevelHierarchy"/>
    <dgm:cxn modelId="{86E38BC2-9BCF-4D90-9071-7D9BB41110CC}" srcId="{6DDB0B7D-7101-4FEC-8BFD-6BD89313548A}" destId="{584CDD58-5CB0-413D-911B-6B8DD21816F7}" srcOrd="2" destOrd="0" parTransId="{9CCE0DE6-83CE-4FD0-98AE-B3A23D60CBBF}" sibTransId="{5A1BFEF2-9F71-45FB-A024-18D346AD0F7F}"/>
    <dgm:cxn modelId="{2CF5772C-1108-4BEE-9A4D-790ACDBC314C}" type="presOf" srcId="{8AFD3BD6-73E9-4110-964D-5CA608EFAEA7}" destId="{C003CFDD-1774-49E6-9FB3-507D6BCE5D8F}" srcOrd="0" destOrd="0" presId="urn:microsoft.com/office/officeart/2008/layout/HorizontalMultiLevelHierarchy"/>
    <dgm:cxn modelId="{A17D9645-2C1D-4EA2-9AA4-4D8E3FB70A17}" type="presParOf" srcId="{041A1A47-8218-4D8C-A32D-E4772EC3AC93}" destId="{574A6CC3-9BF7-4B92-8BF8-2E6A90B0240C}" srcOrd="0" destOrd="0" presId="urn:microsoft.com/office/officeart/2008/layout/HorizontalMultiLevelHierarchy"/>
    <dgm:cxn modelId="{87795EA4-9AD6-44E5-93E3-F137E5ED8D78}" type="presParOf" srcId="{574A6CC3-9BF7-4B92-8BF8-2E6A90B0240C}" destId="{695C5B2E-E98B-44C1-865E-6EA20A648F96}" srcOrd="0" destOrd="0" presId="urn:microsoft.com/office/officeart/2008/layout/HorizontalMultiLevelHierarchy"/>
    <dgm:cxn modelId="{F05E488E-9DF4-4E36-81A8-6AA351F05D62}" type="presParOf" srcId="{574A6CC3-9BF7-4B92-8BF8-2E6A90B0240C}" destId="{76CBAD37-6F82-4FB9-B8FA-A20DA0CFF1E3}" srcOrd="1" destOrd="0" presId="urn:microsoft.com/office/officeart/2008/layout/HorizontalMultiLevelHierarchy"/>
    <dgm:cxn modelId="{4663080C-F4E6-4526-846F-B91F32594F96}" type="presParOf" srcId="{76CBAD37-6F82-4FB9-B8FA-A20DA0CFF1E3}" destId="{B670F6D9-B0AE-44DA-A4E6-13F84ACEAD0E}" srcOrd="0" destOrd="0" presId="urn:microsoft.com/office/officeart/2008/layout/HorizontalMultiLevelHierarchy"/>
    <dgm:cxn modelId="{F752FCC2-939D-4709-A143-B4F023E38205}" type="presParOf" srcId="{B670F6D9-B0AE-44DA-A4E6-13F84ACEAD0E}" destId="{3292334F-D10A-44DB-8AA3-DF561936F828}" srcOrd="0" destOrd="0" presId="urn:microsoft.com/office/officeart/2008/layout/HorizontalMultiLevelHierarchy"/>
    <dgm:cxn modelId="{E30607C4-0D8D-4401-881E-31C1900C03C7}" type="presParOf" srcId="{76CBAD37-6F82-4FB9-B8FA-A20DA0CFF1E3}" destId="{47D5201E-6E72-40EA-9FB7-8E13625138B3}" srcOrd="1" destOrd="0" presId="urn:microsoft.com/office/officeart/2008/layout/HorizontalMultiLevelHierarchy"/>
    <dgm:cxn modelId="{ECEE2BC9-AD83-48CE-8415-6758213C1EEC}" type="presParOf" srcId="{47D5201E-6E72-40EA-9FB7-8E13625138B3}" destId="{EEBAE932-0BCC-40B7-9A59-DDE25F0FD0AB}" srcOrd="0" destOrd="0" presId="urn:microsoft.com/office/officeart/2008/layout/HorizontalMultiLevelHierarchy"/>
    <dgm:cxn modelId="{528F1B9E-71D5-4AD3-B8DA-3D5C2F32C9AF}" type="presParOf" srcId="{47D5201E-6E72-40EA-9FB7-8E13625138B3}" destId="{E7D1102A-3CFD-490C-A297-E6CB4FF9D9F0}" srcOrd="1" destOrd="0" presId="urn:microsoft.com/office/officeart/2008/layout/HorizontalMultiLevelHierarchy"/>
    <dgm:cxn modelId="{D643A1D1-3902-459F-A0D5-8DD2BED2C604}" type="presParOf" srcId="{76CBAD37-6F82-4FB9-B8FA-A20DA0CFF1E3}" destId="{22340688-E4F1-4004-B707-3CADE10E01B2}" srcOrd="2" destOrd="0" presId="urn:microsoft.com/office/officeart/2008/layout/HorizontalMultiLevelHierarchy"/>
    <dgm:cxn modelId="{1149A19B-0D83-4136-88E1-31F4BF6E0629}" type="presParOf" srcId="{22340688-E4F1-4004-B707-3CADE10E01B2}" destId="{A57CDDE1-34A7-4028-AC58-85A32F052D40}" srcOrd="0" destOrd="0" presId="urn:microsoft.com/office/officeart/2008/layout/HorizontalMultiLevelHierarchy"/>
    <dgm:cxn modelId="{0269D587-A5FE-486E-A3FB-B7EB65C8A128}" type="presParOf" srcId="{76CBAD37-6F82-4FB9-B8FA-A20DA0CFF1E3}" destId="{B25510B2-F8FB-4829-868D-FD8DA8F70021}" srcOrd="3" destOrd="0" presId="urn:microsoft.com/office/officeart/2008/layout/HorizontalMultiLevelHierarchy"/>
    <dgm:cxn modelId="{144955CA-1A75-47F9-B443-F9650F9F576F}" type="presParOf" srcId="{B25510B2-F8FB-4829-868D-FD8DA8F70021}" destId="{C003CFDD-1774-49E6-9FB3-507D6BCE5D8F}" srcOrd="0" destOrd="0" presId="urn:microsoft.com/office/officeart/2008/layout/HorizontalMultiLevelHierarchy"/>
    <dgm:cxn modelId="{C17073D7-D9B2-4BEB-9E48-F6B5BD0753FD}" type="presParOf" srcId="{B25510B2-F8FB-4829-868D-FD8DA8F70021}" destId="{AA779690-499C-42B7-A500-6D5BBE27FB45}" srcOrd="1" destOrd="0" presId="urn:microsoft.com/office/officeart/2008/layout/HorizontalMultiLevelHierarchy"/>
    <dgm:cxn modelId="{E20384A7-5141-4842-B800-7DB5D56F1546}" type="presParOf" srcId="{76CBAD37-6F82-4FB9-B8FA-A20DA0CFF1E3}" destId="{EB44C6E3-D779-4B8A-84C4-23BB2585B58A}" srcOrd="4" destOrd="0" presId="urn:microsoft.com/office/officeart/2008/layout/HorizontalMultiLevelHierarchy"/>
    <dgm:cxn modelId="{5583FFC7-51BF-48B6-B00A-52BF85002C65}" type="presParOf" srcId="{EB44C6E3-D779-4B8A-84C4-23BB2585B58A}" destId="{3DBC9CC2-CE63-477B-A934-9C7BBC7FBA55}" srcOrd="0" destOrd="0" presId="urn:microsoft.com/office/officeart/2008/layout/HorizontalMultiLevelHierarchy"/>
    <dgm:cxn modelId="{436BF614-9EA7-4DF0-A188-D7876440BD9E}" type="presParOf" srcId="{76CBAD37-6F82-4FB9-B8FA-A20DA0CFF1E3}" destId="{B2C8C2F6-0B6D-41B0-B620-FEF767BEB20E}" srcOrd="5" destOrd="0" presId="urn:microsoft.com/office/officeart/2008/layout/HorizontalMultiLevelHierarchy"/>
    <dgm:cxn modelId="{263CC07C-68EF-48AD-94CA-53B8FE3828C5}" type="presParOf" srcId="{B2C8C2F6-0B6D-41B0-B620-FEF767BEB20E}" destId="{C713DC77-0078-47AA-AF93-9F2267B17F06}" srcOrd="0" destOrd="0" presId="urn:microsoft.com/office/officeart/2008/layout/HorizontalMultiLevelHierarchy"/>
    <dgm:cxn modelId="{4B08F429-5B1C-4C87-B817-1C79FCA967D9}" type="presParOf" srcId="{B2C8C2F6-0B6D-41B0-B620-FEF767BEB20E}" destId="{3629B606-4FF5-4049-82DC-19FA3EF10608}" srcOrd="1" destOrd="0" presId="urn:microsoft.com/office/officeart/2008/layout/HorizontalMultiLevelHierarchy"/>
    <dgm:cxn modelId="{AED03414-75D3-4C4E-8997-737187FE8302}" type="presParOf" srcId="{76CBAD37-6F82-4FB9-B8FA-A20DA0CFF1E3}" destId="{4BC0EE51-B104-43AB-B837-169CF394ED61}" srcOrd="6" destOrd="0" presId="urn:microsoft.com/office/officeart/2008/layout/HorizontalMultiLevelHierarchy"/>
    <dgm:cxn modelId="{0776C724-46C0-4609-BABA-AE58A16DB882}" type="presParOf" srcId="{4BC0EE51-B104-43AB-B837-169CF394ED61}" destId="{6370A996-056E-409C-B6BF-C353CF833A5F}" srcOrd="0" destOrd="0" presId="urn:microsoft.com/office/officeart/2008/layout/HorizontalMultiLevelHierarchy"/>
    <dgm:cxn modelId="{2B117446-3DBC-4A46-88CD-369E39CD77EA}" type="presParOf" srcId="{76CBAD37-6F82-4FB9-B8FA-A20DA0CFF1E3}" destId="{82327C96-6E33-45E0-9349-A81FDAC29A1E}" srcOrd="7" destOrd="0" presId="urn:microsoft.com/office/officeart/2008/layout/HorizontalMultiLevelHierarchy"/>
    <dgm:cxn modelId="{D788B785-EED7-474E-9564-A3F2D140EBF6}" type="presParOf" srcId="{82327C96-6E33-45E0-9349-A81FDAC29A1E}" destId="{57A6F0D0-6649-434F-8FB8-20337F46A7A1}" srcOrd="0" destOrd="0" presId="urn:microsoft.com/office/officeart/2008/layout/HorizontalMultiLevelHierarchy"/>
    <dgm:cxn modelId="{4FB96420-C2A4-45F3-9157-F781031A0F19}" type="presParOf" srcId="{82327C96-6E33-45E0-9349-A81FDAC29A1E}" destId="{7E7A2C91-1C76-447C-8648-9576DC50FED7}" srcOrd="1" destOrd="0" presId="urn:microsoft.com/office/officeart/2008/layout/HorizontalMultiLevelHierarchy"/>
    <dgm:cxn modelId="{8362B4FF-3C74-4E3D-BCAC-D12CF0CA2EE6}" type="presParOf" srcId="{76CBAD37-6F82-4FB9-B8FA-A20DA0CFF1E3}" destId="{73284060-ED6D-47A2-B4BB-BC7786F4BDB6}" srcOrd="8" destOrd="0" presId="urn:microsoft.com/office/officeart/2008/layout/HorizontalMultiLevelHierarchy"/>
    <dgm:cxn modelId="{22B3D580-9C25-4EA5-A437-6391EFBD4B32}" type="presParOf" srcId="{73284060-ED6D-47A2-B4BB-BC7786F4BDB6}" destId="{50DF9923-8B9E-4E6F-87A6-5942436A51B3}" srcOrd="0" destOrd="0" presId="urn:microsoft.com/office/officeart/2008/layout/HorizontalMultiLevelHierarchy"/>
    <dgm:cxn modelId="{D0ACF564-F904-46CE-99C0-7DECCE9ACCDC}" type="presParOf" srcId="{76CBAD37-6F82-4FB9-B8FA-A20DA0CFF1E3}" destId="{3F8F02C8-6131-42E2-874C-271790FBFAC0}" srcOrd="9" destOrd="0" presId="urn:microsoft.com/office/officeart/2008/layout/HorizontalMultiLevelHierarchy"/>
    <dgm:cxn modelId="{E15A2FD3-8367-4D04-8938-D608E41E38EF}" type="presParOf" srcId="{3F8F02C8-6131-42E2-874C-271790FBFAC0}" destId="{42CE6CC6-40A2-45BA-B03F-EEA0423C97FA}" srcOrd="0" destOrd="0" presId="urn:microsoft.com/office/officeart/2008/layout/HorizontalMultiLevelHierarchy"/>
    <dgm:cxn modelId="{7B4D0E22-4278-48C1-B020-B1EFABB64924}" type="presParOf" srcId="{3F8F02C8-6131-42E2-874C-271790FBFAC0}" destId="{F0E138FF-8973-4312-827B-5E74B66C9E5A}" srcOrd="1" destOrd="0" presId="urn:microsoft.com/office/officeart/2008/layout/HorizontalMultiLevelHierarchy"/>
    <dgm:cxn modelId="{972A1285-301C-49A8-8740-DF16C142738D}" type="presParOf" srcId="{76CBAD37-6F82-4FB9-B8FA-A20DA0CFF1E3}" destId="{E9CA43D9-81C3-4390-9BF3-6589827C724B}" srcOrd="10" destOrd="0" presId="urn:microsoft.com/office/officeart/2008/layout/HorizontalMultiLevelHierarchy"/>
    <dgm:cxn modelId="{24C6F628-9FFD-4860-9F1A-5691AE85BBF6}" type="presParOf" srcId="{E9CA43D9-81C3-4390-9BF3-6589827C724B}" destId="{979EAEA1-3B04-4783-8B4E-59CEBDFBA452}" srcOrd="0" destOrd="0" presId="urn:microsoft.com/office/officeart/2008/layout/HorizontalMultiLevelHierarchy"/>
    <dgm:cxn modelId="{286E1D8C-E253-44BF-8B90-79012ACE5284}" type="presParOf" srcId="{76CBAD37-6F82-4FB9-B8FA-A20DA0CFF1E3}" destId="{D4D5F32A-77F3-439B-8ED4-C9225D9079E0}" srcOrd="11" destOrd="0" presId="urn:microsoft.com/office/officeart/2008/layout/HorizontalMultiLevelHierarchy"/>
    <dgm:cxn modelId="{64604A05-0D37-49B0-91DD-A12675CF7502}" type="presParOf" srcId="{D4D5F32A-77F3-439B-8ED4-C9225D9079E0}" destId="{DAB4ADCE-E3FD-4608-83B7-15E047149378}" srcOrd="0" destOrd="0" presId="urn:microsoft.com/office/officeart/2008/layout/HorizontalMultiLevelHierarchy"/>
    <dgm:cxn modelId="{F87080A1-6AA0-4524-A0DB-81E51671CB59}" type="presParOf" srcId="{D4D5F32A-77F3-439B-8ED4-C9225D9079E0}" destId="{A7C8FD78-2BDD-4A14-8CE1-B95669B5A3C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9341041-4500-4CFA-A087-38B4243DE731}" type="doc">
      <dgm:prSet loTypeId="urn:microsoft.com/office/officeart/2008/layout/HorizontalMultiLevelHierarchy" loCatId="hierarchy" qsTypeId="urn:microsoft.com/office/officeart/2005/8/quickstyle/simple3" qsCatId="simple" csTypeId="urn:microsoft.com/office/officeart/2005/8/colors/colorful5" csCatId="colorful" phldr="1"/>
      <dgm:spPr/>
      <dgm:t>
        <a:bodyPr/>
        <a:lstStyle/>
        <a:p>
          <a:endParaRPr lang="it-IT"/>
        </a:p>
      </dgm:t>
    </dgm:pt>
    <dgm:pt modelId="{8AFD3BD6-73E9-4110-964D-5CA608EFAEA7}">
      <dgm:prSet/>
      <dgm:spPr>
        <a:solidFill>
          <a:schemeClr val="accent6">
            <a:lumMod val="60000"/>
            <a:lumOff val="40000"/>
          </a:schemeClr>
        </a:solidFill>
      </dgm:spPr>
      <dgm:t>
        <a:bodyPr/>
        <a:lstStyle/>
        <a:p>
          <a:r>
            <a:rPr lang="it-IT" dirty="0"/>
            <a:t>B) MORE SUCCESSORS</a:t>
          </a:r>
        </a:p>
      </dgm:t>
    </dgm:pt>
    <dgm:pt modelId="{EF2CE704-BB27-46FE-B669-F690877A1533}" type="parTrans" cxnId="{CE472CFF-4C1C-4F2C-ACCA-CB1BEB5797BF}">
      <dgm:prSet/>
      <dgm:spPr/>
      <dgm:t>
        <a:bodyPr/>
        <a:lstStyle/>
        <a:p>
          <a:endParaRPr lang="it-IT"/>
        </a:p>
      </dgm:t>
    </dgm:pt>
    <dgm:pt modelId="{9866570C-AB50-40B4-B3CD-50378D09B54C}" type="sibTrans" cxnId="{CE472CFF-4C1C-4F2C-ACCA-CB1BEB5797BF}">
      <dgm:prSet/>
      <dgm:spPr/>
      <dgm:t>
        <a:bodyPr/>
        <a:lstStyle/>
        <a:p>
          <a:endParaRPr lang="it-IT"/>
        </a:p>
      </dgm:t>
    </dgm:pt>
    <dgm:pt modelId="{584CDD58-5CB0-413D-911B-6B8DD21816F7}">
      <dgm:prSet/>
      <dgm:spPr>
        <a:solidFill>
          <a:schemeClr val="accent4"/>
        </a:solidFill>
      </dgm:spPr>
      <dgm:t>
        <a:bodyPr/>
        <a:lstStyle/>
        <a:p>
          <a:r>
            <a:rPr lang="en-US" dirty="0"/>
            <a:t>C) ENTRUSTED TO AN UNFAMILIAR MANAGER</a:t>
          </a:r>
          <a:endParaRPr lang="it-IT" dirty="0"/>
        </a:p>
      </dgm:t>
    </dgm:pt>
    <dgm:pt modelId="{9CCE0DE6-83CE-4FD0-98AE-B3A23D60CBBF}" type="parTrans" cxnId="{86E38BC2-9BCF-4D90-9071-7D9BB41110CC}">
      <dgm:prSet/>
      <dgm:spPr/>
      <dgm:t>
        <a:bodyPr/>
        <a:lstStyle/>
        <a:p>
          <a:endParaRPr lang="it-IT"/>
        </a:p>
      </dgm:t>
    </dgm:pt>
    <dgm:pt modelId="{5A1BFEF2-9F71-45FB-A024-18D346AD0F7F}" type="sibTrans" cxnId="{86E38BC2-9BCF-4D90-9071-7D9BB41110CC}">
      <dgm:prSet/>
      <dgm:spPr/>
      <dgm:t>
        <a:bodyPr/>
        <a:lstStyle/>
        <a:p>
          <a:endParaRPr lang="it-IT"/>
        </a:p>
      </dgm:t>
    </dgm:pt>
    <dgm:pt modelId="{4019B8B4-E037-43C5-89AC-0678529537A3}">
      <dgm:prSet/>
      <dgm:spPr/>
      <dgm:t>
        <a:bodyPr/>
        <a:lstStyle/>
        <a:p>
          <a:r>
            <a:rPr lang="it-IT" dirty="0"/>
            <a:t>D) WITH PROPRIETARY REARRANGEMENTS</a:t>
          </a:r>
        </a:p>
      </dgm:t>
    </dgm:pt>
    <dgm:pt modelId="{60CB8179-457C-4A38-A501-BE841CCE6EF6}" type="parTrans" cxnId="{EC80BEE2-F284-4659-884F-3240E89D14E0}">
      <dgm:prSet/>
      <dgm:spPr/>
      <dgm:t>
        <a:bodyPr/>
        <a:lstStyle/>
        <a:p>
          <a:endParaRPr lang="it-IT"/>
        </a:p>
      </dgm:t>
    </dgm:pt>
    <dgm:pt modelId="{1BF76E02-6AF6-4DB3-9A41-3CE446EC25D5}" type="sibTrans" cxnId="{EC80BEE2-F284-4659-884F-3240E89D14E0}">
      <dgm:prSet/>
      <dgm:spPr/>
      <dgm:t>
        <a:bodyPr/>
        <a:lstStyle/>
        <a:p>
          <a:endParaRPr lang="it-IT"/>
        </a:p>
      </dgm:t>
    </dgm:pt>
    <dgm:pt modelId="{70C665D1-8085-4AA7-9BAD-B8707C521129}">
      <dgm:prSet/>
      <dgm:spPr/>
      <dgm:t>
        <a:bodyPr/>
        <a:lstStyle/>
        <a:p>
          <a:r>
            <a:rPr lang="en-US" dirty="0"/>
            <a:t>E) WITH SALE OF THE COMPANY</a:t>
          </a:r>
          <a:endParaRPr lang="it-IT" dirty="0"/>
        </a:p>
      </dgm:t>
    </dgm:pt>
    <dgm:pt modelId="{442F16B3-1406-4C51-B105-DF964272A6A0}" type="parTrans" cxnId="{DF6F1227-F400-451B-BD34-1AA70FE7F1C1}">
      <dgm:prSet/>
      <dgm:spPr/>
      <dgm:t>
        <a:bodyPr/>
        <a:lstStyle/>
        <a:p>
          <a:endParaRPr lang="it-IT"/>
        </a:p>
      </dgm:t>
    </dgm:pt>
    <dgm:pt modelId="{2B4A679E-96EF-45BB-A7F4-3E2E09DCB15C}" type="sibTrans" cxnId="{DF6F1227-F400-451B-BD34-1AA70FE7F1C1}">
      <dgm:prSet/>
      <dgm:spPr/>
      <dgm:t>
        <a:bodyPr/>
        <a:lstStyle/>
        <a:p>
          <a:endParaRPr lang="it-IT"/>
        </a:p>
      </dgm:t>
    </dgm:pt>
    <dgm:pt modelId="{02CF8F6F-49E6-4299-9C91-A330FA77B9B4}">
      <dgm:prSet/>
      <dgm:spPr>
        <a:solidFill>
          <a:schemeClr val="accent4"/>
        </a:solidFill>
      </dgm:spPr>
      <dgm:t>
        <a:bodyPr/>
        <a:lstStyle/>
        <a:p>
          <a:r>
            <a:rPr lang="it-IT" dirty="0"/>
            <a:t>F) UNEXPECTED</a:t>
          </a:r>
        </a:p>
      </dgm:t>
    </dgm:pt>
    <dgm:pt modelId="{3076F7AF-BF07-429D-962B-0A8703C5302A}" type="parTrans" cxnId="{03A07D19-6668-4758-8638-D2391D52B9A9}">
      <dgm:prSet/>
      <dgm:spPr/>
      <dgm:t>
        <a:bodyPr/>
        <a:lstStyle/>
        <a:p>
          <a:endParaRPr lang="it-IT"/>
        </a:p>
      </dgm:t>
    </dgm:pt>
    <dgm:pt modelId="{B0272850-DE03-41D9-B3FC-796AC39480AB}" type="sibTrans" cxnId="{03A07D19-6668-4758-8638-D2391D52B9A9}">
      <dgm:prSet/>
      <dgm:spPr/>
      <dgm:t>
        <a:bodyPr/>
        <a:lstStyle/>
        <a:p>
          <a:endParaRPr lang="it-IT"/>
        </a:p>
      </dgm:t>
    </dgm:pt>
    <dgm:pt modelId="{9B2B801E-3AF2-46FF-8AFD-75A375AFBB51}">
      <dgm:prSet/>
      <dgm:spPr>
        <a:solidFill>
          <a:schemeClr val="accent6">
            <a:lumMod val="60000"/>
            <a:lumOff val="40000"/>
          </a:schemeClr>
        </a:solidFill>
      </dgm:spPr>
      <dgm:t>
        <a:bodyPr/>
        <a:lstStyle/>
        <a:p>
          <a:r>
            <a:rPr lang="it-IT" dirty="0"/>
            <a:t>A) ONE SUCCESSOR</a:t>
          </a:r>
        </a:p>
      </dgm:t>
    </dgm:pt>
    <dgm:pt modelId="{FCF1D16F-4598-4046-BE87-5A736DF1ECD4}" type="sibTrans" cxnId="{5C0E47C8-9F44-478C-8083-E0A7B34B1137}">
      <dgm:prSet/>
      <dgm:spPr/>
      <dgm:t>
        <a:bodyPr/>
        <a:lstStyle/>
        <a:p>
          <a:endParaRPr lang="it-IT"/>
        </a:p>
      </dgm:t>
    </dgm:pt>
    <dgm:pt modelId="{B9222494-7D8F-4645-BBA4-16BC44527CA9}" type="parTrans" cxnId="{5C0E47C8-9F44-478C-8083-E0A7B34B1137}">
      <dgm:prSet/>
      <dgm:spPr/>
      <dgm:t>
        <a:bodyPr/>
        <a:lstStyle/>
        <a:p>
          <a:endParaRPr lang="it-IT"/>
        </a:p>
      </dgm:t>
    </dgm:pt>
    <dgm:pt modelId="{6DDB0B7D-7101-4FEC-8BFD-6BD89313548A}">
      <dgm:prSet phldrT="[Testo]"/>
      <dgm:spPr/>
      <dgm:t>
        <a:bodyPr/>
        <a:lstStyle/>
        <a:p>
          <a:r>
            <a:rPr lang="it-IT" dirty="0"/>
            <a:t>GENERATIONAL TRANSITION TYPES</a:t>
          </a:r>
        </a:p>
      </dgm:t>
    </dgm:pt>
    <dgm:pt modelId="{E8F203BE-52BC-4E99-8315-0274657484D6}" type="sibTrans" cxnId="{0B71A92F-317C-42AA-9791-CBC666C03E6F}">
      <dgm:prSet/>
      <dgm:spPr/>
      <dgm:t>
        <a:bodyPr/>
        <a:lstStyle/>
        <a:p>
          <a:endParaRPr lang="it-IT"/>
        </a:p>
      </dgm:t>
    </dgm:pt>
    <dgm:pt modelId="{83084F4F-85B4-4BC1-9A07-59FD390D46EB}" type="parTrans" cxnId="{0B71A92F-317C-42AA-9791-CBC666C03E6F}">
      <dgm:prSet/>
      <dgm:spPr/>
      <dgm:t>
        <a:bodyPr/>
        <a:lstStyle/>
        <a:p>
          <a:endParaRPr lang="it-IT"/>
        </a:p>
      </dgm:t>
    </dgm:pt>
    <dgm:pt modelId="{041A1A47-8218-4D8C-A32D-E4772EC3AC93}" type="pres">
      <dgm:prSet presAssocID="{99341041-4500-4CFA-A087-38B4243DE731}" presName="Name0" presStyleCnt="0">
        <dgm:presLayoutVars>
          <dgm:chPref val="1"/>
          <dgm:dir/>
          <dgm:animOne val="branch"/>
          <dgm:animLvl val="lvl"/>
          <dgm:resizeHandles val="exact"/>
        </dgm:presLayoutVars>
      </dgm:prSet>
      <dgm:spPr/>
      <dgm:t>
        <a:bodyPr/>
        <a:lstStyle/>
        <a:p>
          <a:endParaRPr lang="it-IT"/>
        </a:p>
      </dgm:t>
    </dgm:pt>
    <dgm:pt modelId="{574A6CC3-9BF7-4B92-8BF8-2E6A90B0240C}" type="pres">
      <dgm:prSet presAssocID="{6DDB0B7D-7101-4FEC-8BFD-6BD89313548A}" presName="root1" presStyleCnt="0"/>
      <dgm:spPr/>
    </dgm:pt>
    <dgm:pt modelId="{695C5B2E-E98B-44C1-865E-6EA20A648F96}" type="pres">
      <dgm:prSet presAssocID="{6DDB0B7D-7101-4FEC-8BFD-6BD89313548A}" presName="LevelOneTextNode" presStyleLbl="node0" presStyleIdx="0" presStyleCnt="1">
        <dgm:presLayoutVars>
          <dgm:chPref val="3"/>
        </dgm:presLayoutVars>
      </dgm:prSet>
      <dgm:spPr/>
      <dgm:t>
        <a:bodyPr/>
        <a:lstStyle/>
        <a:p>
          <a:endParaRPr lang="it-IT"/>
        </a:p>
      </dgm:t>
    </dgm:pt>
    <dgm:pt modelId="{76CBAD37-6F82-4FB9-B8FA-A20DA0CFF1E3}" type="pres">
      <dgm:prSet presAssocID="{6DDB0B7D-7101-4FEC-8BFD-6BD89313548A}" presName="level2hierChild" presStyleCnt="0"/>
      <dgm:spPr/>
    </dgm:pt>
    <dgm:pt modelId="{B670F6D9-B0AE-44DA-A4E6-13F84ACEAD0E}" type="pres">
      <dgm:prSet presAssocID="{B9222494-7D8F-4645-BBA4-16BC44527CA9}" presName="conn2-1" presStyleLbl="parChTrans1D2" presStyleIdx="0" presStyleCnt="6"/>
      <dgm:spPr/>
      <dgm:t>
        <a:bodyPr/>
        <a:lstStyle/>
        <a:p>
          <a:endParaRPr lang="it-IT"/>
        </a:p>
      </dgm:t>
    </dgm:pt>
    <dgm:pt modelId="{3292334F-D10A-44DB-8AA3-DF561936F828}" type="pres">
      <dgm:prSet presAssocID="{B9222494-7D8F-4645-BBA4-16BC44527CA9}" presName="connTx" presStyleLbl="parChTrans1D2" presStyleIdx="0" presStyleCnt="6"/>
      <dgm:spPr/>
      <dgm:t>
        <a:bodyPr/>
        <a:lstStyle/>
        <a:p>
          <a:endParaRPr lang="it-IT"/>
        </a:p>
      </dgm:t>
    </dgm:pt>
    <dgm:pt modelId="{47D5201E-6E72-40EA-9FB7-8E13625138B3}" type="pres">
      <dgm:prSet presAssocID="{9B2B801E-3AF2-46FF-8AFD-75A375AFBB51}" presName="root2" presStyleCnt="0"/>
      <dgm:spPr/>
    </dgm:pt>
    <dgm:pt modelId="{EEBAE932-0BCC-40B7-9A59-DDE25F0FD0AB}" type="pres">
      <dgm:prSet presAssocID="{9B2B801E-3AF2-46FF-8AFD-75A375AFBB51}" presName="LevelTwoTextNode" presStyleLbl="node2" presStyleIdx="0" presStyleCnt="6">
        <dgm:presLayoutVars>
          <dgm:chPref val="3"/>
        </dgm:presLayoutVars>
      </dgm:prSet>
      <dgm:spPr/>
      <dgm:t>
        <a:bodyPr/>
        <a:lstStyle/>
        <a:p>
          <a:endParaRPr lang="it-IT"/>
        </a:p>
      </dgm:t>
    </dgm:pt>
    <dgm:pt modelId="{E7D1102A-3CFD-490C-A297-E6CB4FF9D9F0}" type="pres">
      <dgm:prSet presAssocID="{9B2B801E-3AF2-46FF-8AFD-75A375AFBB51}" presName="level3hierChild" presStyleCnt="0"/>
      <dgm:spPr/>
    </dgm:pt>
    <dgm:pt modelId="{22340688-E4F1-4004-B707-3CADE10E01B2}" type="pres">
      <dgm:prSet presAssocID="{EF2CE704-BB27-46FE-B669-F690877A1533}" presName="conn2-1" presStyleLbl="parChTrans1D2" presStyleIdx="1" presStyleCnt="6"/>
      <dgm:spPr/>
      <dgm:t>
        <a:bodyPr/>
        <a:lstStyle/>
        <a:p>
          <a:endParaRPr lang="it-IT"/>
        </a:p>
      </dgm:t>
    </dgm:pt>
    <dgm:pt modelId="{A57CDDE1-34A7-4028-AC58-85A32F052D40}" type="pres">
      <dgm:prSet presAssocID="{EF2CE704-BB27-46FE-B669-F690877A1533}" presName="connTx" presStyleLbl="parChTrans1D2" presStyleIdx="1" presStyleCnt="6"/>
      <dgm:spPr/>
      <dgm:t>
        <a:bodyPr/>
        <a:lstStyle/>
        <a:p>
          <a:endParaRPr lang="it-IT"/>
        </a:p>
      </dgm:t>
    </dgm:pt>
    <dgm:pt modelId="{B25510B2-F8FB-4829-868D-FD8DA8F70021}" type="pres">
      <dgm:prSet presAssocID="{8AFD3BD6-73E9-4110-964D-5CA608EFAEA7}" presName="root2" presStyleCnt="0"/>
      <dgm:spPr/>
    </dgm:pt>
    <dgm:pt modelId="{C003CFDD-1774-49E6-9FB3-507D6BCE5D8F}" type="pres">
      <dgm:prSet presAssocID="{8AFD3BD6-73E9-4110-964D-5CA608EFAEA7}" presName="LevelTwoTextNode" presStyleLbl="node2" presStyleIdx="1" presStyleCnt="6">
        <dgm:presLayoutVars>
          <dgm:chPref val="3"/>
        </dgm:presLayoutVars>
      </dgm:prSet>
      <dgm:spPr/>
      <dgm:t>
        <a:bodyPr/>
        <a:lstStyle/>
        <a:p>
          <a:endParaRPr lang="it-IT"/>
        </a:p>
      </dgm:t>
    </dgm:pt>
    <dgm:pt modelId="{AA779690-499C-42B7-A500-6D5BBE27FB45}" type="pres">
      <dgm:prSet presAssocID="{8AFD3BD6-73E9-4110-964D-5CA608EFAEA7}" presName="level3hierChild" presStyleCnt="0"/>
      <dgm:spPr/>
    </dgm:pt>
    <dgm:pt modelId="{EB44C6E3-D779-4B8A-84C4-23BB2585B58A}" type="pres">
      <dgm:prSet presAssocID="{9CCE0DE6-83CE-4FD0-98AE-B3A23D60CBBF}" presName="conn2-1" presStyleLbl="parChTrans1D2" presStyleIdx="2" presStyleCnt="6"/>
      <dgm:spPr/>
      <dgm:t>
        <a:bodyPr/>
        <a:lstStyle/>
        <a:p>
          <a:endParaRPr lang="it-IT"/>
        </a:p>
      </dgm:t>
    </dgm:pt>
    <dgm:pt modelId="{3DBC9CC2-CE63-477B-A934-9C7BBC7FBA55}" type="pres">
      <dgm:prSet presAssocID="{9CCE0DE6-83CE-4FD0-98AE-B3A23D60CBBF}" presName="connTx" presStyleLbl="parChTrans1D2" presStyleIdx="2" presStyleCnt="6"/>
      <dgm:spPr/>
      <dgm:t>
        <a:bodyPr/>
        <a:lstStyle/>
        <a:p>
          <a:endParaRPr lang="it-IT"/>
        </a:p>
      </dgm:t>
    </dgm:pt>
    <dgm:pt modelId="{B2C8C2F6-0B6D-41B0-B620-FEF767BEB20E}" type="pres">
      <dgm:prSet presAssocID="{584CDD58-5CB0-413D-911B-6B8DD21816F7}" presName="root2" presStyleCnt="0"/>
      <dgm:spPr/>
    </dgm:pt>
    <dgm:pt modelId="{C713DC77-0078-47AA-AF93-9F2267B17F06}" type="pres">
      <dgm:prSet presAssocID="{584CDD58-5CB0-413D-911B-6B8DD21816F7}" presName="LevelTwoTextNode" presStyleLbl="node2" presStyleIdx="2" presStyleCnt="6">
        <dgm:presLayoutVars>
          <dgm:chPref val="3"/>
        </dgm:presLayoutVars>
      </dgm:prSet>
      <dgm:spPr/>
      <dgm:t>
        <a:bodyPr/>
        <a:lstStyle/>
        <a:p>
          <a:endParaRPr lang="it-IT"/>
        </a:p>
      </dgm:t>
    </dgm:pt>
    <dgm:pt modelId="{3629B606-4FF5-4049-82DC-19FA3EF10608}" type="pres">
      <dgm:prSet presAssocID="{584CDD58-5CB0-413D-911B-6B8DD21816F7}" presName="level3hierChild" presStyleCnt="0"/>
      <dgm:spPr/>
    </dgm:pt>
    <dgm:pt modelId="{4BC0EE51-B104-43AB-B837-169CF394ED61}" type="pres">
      <dgm:prSet presAssocID="{60CB8179-457C-4A38-A501-BE841CCE6EF6}" presName="conn2-1" presStyleLbl="parChTrans1D2" presStyleIdx="3" presStyleCnt="6"/>
      <dgm:spPr/>
      <dgm:t>
        <a:bodyPr/>
        <a:lstStyle/>
        <a:p>
          <a:endParaRPr lang="it-IT"/>
        </a:p>
      </dgm:t>
    </dgm:pt>
    <dgm:pt modelId="{6370A996-056E-409C-B6BF-C353CF833A5F}" type="pres">
      <dgm:prSet presAssocID="{60CB8179-457C-4A38-A501-BE841CCE6EF6}" presName="connTx" presStyleLbl="parChTrans1D2" presStyleIdx="3" presStyleCnt="6"/>
      <dgm:spPr/>
      <dgm:t>
        <a:bodyPr/>
        <a:lstStyle/>
        <a:p>
          <a:endParaRPr lang="it-IT"/>
        </a:p>
      </dgm:t>
    </dgm:pt>
    <dgm:pt modelId="{82327C96-6E33-45E0-9349-A81FDAC29A1E}" type="pres">
      <dgm:prSet presAssocID="{4019B8B4-E037-43C5-89AC-0678529537A3}" presName="root2" presStyleCnt="0"/>
      <dgm:spPr/>
    </dgm:pt>
    <dgm:pt modelId="{57A6F0D0-6649-434F-8FB8-20337F46A7A1}" type="pres">
      <dgm:prSet presAssocID="{4019B8B4-E037-43C5-89AC-0678529537A3}" presName="LevelTwoTextNode" presStyleLbl="node2" presStyleIdx="3" presStyleCnt="6">
        <dgm:presLayoutVars>
          <dgm:chPref val="3"/>
        </dgm:presLayoutVars>
      </dgm:prSet>
      <dgm:spPr/>
      <dgm:t>
        <a:bodyPr/>
        <a:lstStyle/>
        <a:p>
          <a:endParaRPr lang="it-IT"/>
        </a:p>
      </dgm:t>
    </dgm:pt>
    <dgm:pt modelId="{7E7A2C91-1C76-447C-8648-9576DC50FED7}" type="pres">
      <dgm:prSet presAssocID="{4019B8B4-E037-43C5-89AC-0678529537A3}" presName="level3hierChild" presStyleCnt="0"/>
      <dgm:spPr/>
    </dgm:pt>
    <dgm:pt modelId="{73284060-ED6D-47A2-B4BB-BC7786F4BDB6}" type="pres">
      <dgm:prSet presAssocID="{442F16B3-1406-4C51-B105-DF964272A6A0}" presName="conn2-1" presStyleLbl="parChTrans1D2" presStyleIdx="4" presStyleCnt="6"/>
      <dgm:spPr/>
      <dgm:t>
        <a:bodyPr/>
        <a:lstStyle/>
        <a:p>
          <a:endParaRPr lang="it-IT"/>
        </a:p>
      </dgm:t>
    </dgm:pt>
    <dgm:pt modelId="{50DF9923-8B9E-4E6F-87A6-5942436A51B3}" type="pres">
      <dgm:prSet presAssocID="{442F16B3-1406-4C51-B105-DF964272A6A0}" presName="connTx" presStyleLbl="parChTrans1D2" presStyleIdx="4" presStyleCnt="6"/>
      <dgm:spPr/>
      <dgm:t>
        <a:bodyPr/>
        <a:lstStyle/>
        <a:p>
          <a:endParaRPr lang="it-IT"/>
        </a:p>
      </dgm:t>
    </dgm:pt>
    <dgm:pt modelId="{3F8F02C8-6131-42E2-874C-271790FBFAC0}" type="pres">
      <dgm:prSet presAssocID="{70C665D1-8085-4AA7-9BAD-B8707C521129}" presName="root2" presStyleCnt="0"/>
      <dgm:spPr/>
    </dgm:pt>
    <dgm:pt modelId="{42CE6CC6-40A2-45BA-B03F-EEA0423C97FA}" type="pres">
      <dgm:prSet presAssocID="{70C665D1-8085-4AA7-9BAD-B8707C521129}" presName="LevelTwoTextNode" presStyleLbl="node2" presStyleIdx="4" presStyleCnt="6">
        <dgm:presLayoutVars>
          <dgm:chPref val="3"/>
        </dgm:presLayoutVars>
      </dgm:prSet>
      <dgm:spPr/>
      <dgm:t>
        <a:bodyPr/>
        <a:lstStyle/>
        <a:p>
          <a:endParaRPr lang="it-IT"/>
        </a:p>
      </dgm:t>
    </dgm:pt>
    <dgm:pt modelId="{F0E138FF-8973-4312-827B-5E74B66C9E5A}" type="pres">
      <dgm:prSet presAssocID="{70C665D1-8085-4AA7-9BAD-B8707C521129}" presName="level3hierChild" presStyleCnt="0"/>
      <dgm:spPr/>
    </dgm:pt>
    <dgm:pt modelId="{E9CA43D9-81C3-4390-9BF3-6589827C724B}" type="pres">
      <dgm:prSet presAssocID="{3076F7AF-BF07-429D-962B-0A8703C5302A}" presName="conn2-1" presStyleLbl="parChTrans1D2" presStyleIdx="5" presStyleCnt="6"/>
      <dgm:spPr/>
      <dgm:t>
        <a:bodyPr/>
        <a:lstStyle/>
        <a:p>
          <a:endParaRPr lang="it-IT"/>
        </a:p>
      </dgm:t>
    </dgm:pt>
    <dgm:pt modelId="{979EAEA1-3B04-4783-8B4E-59CEBDFBA452}" type="pres">
      <dgm:prSet presAssocID="{3076F7AF-BF07-429D-962B-0A8703C5302A}" presName="connTx" presStyleLbl="parChTrans1D2" presStyleIdx="5" presStyleCnt="6"/>
      <dgm:spPr/>
      <dgm:t>
        <a:bodyPr/>
        <a:lstStyle/>
        <a:p>
          <a:endParaRPr lang="it-IT"/>
        </a:p>
      </dgm:t>
    </dgm:pt>
    <dgm:pt modelId="{D4D5F32A-77F3-439B-8ED4-C9225D9079E0}" type="pres">
      <dgm:prSet presAssocID="{02CF8F6F-49E6-4299-9C91-A330FA77B9B4}" presName="root2" presStyleCnt="0"/>
      <dgm:spPr/>
    </dgm:pt>
    <dgm:pt modelId="{DAB4ADCE-E3FD-4608-83B7-15E047149378}" type="pres">
      <dgm:prSet presAssocID="{02CF8F6F-49E6-4299-9C91-A330FA77B9B4}" presName="LevelTwoTextNode" presStyleLbl="node2" presStyleIdx="5" presStyleCnt="6">
        <dgm:presLayoutVars>
          <dgm:chPref val="3"/>
        </dgm:presLayoutVars>
      </dgm:prSet>
      <dgm:spPr/>
      <dgm:t>
        <a:bodyPr/>
        <a:lstStyle/>
        <a:p>
          <a:endParaRPr lang="it-IT"/>
        </a:p>
      </dgm:t>
    </dgm:pt>
    <dgm:pt modelId="{A7C8FD78-2BDD-4A14-8CE1-B95669B5A3C6}" type="pres">
      <dgm:prSet presAssocID="{02CF8F6F-49E6-4299-9C91-A330FA77B9B4}" presName="level3hierChild" presStyleCnt="0"/>
      <dgm:spPr/>
    </dgm:pt>
  </dgm:ptLst>
  <dgm:cxnLst>
    <dgm:cxn modelId="{69190863-CDBD-47AC-B061-18ECA2B1D273}" type="presOf" srcId="{3076F7AF-BF07-429D-962B-0A8703C5302A}" destId="{979EAEA1-3B04-4783-8B4E-59CEBDFBA452}" srcOrd="1" destOrd="0" presId="urn:microsoft.com/office/officeart/2008/layout/HorizontalMultiLevelHierarchy"/>
    <dgm:cxn modelId="{1F066A5F-2BF5-4006-BEC7-A38447DD350D}" type="presOf" srcId="{442F16B3-1406-4C51-B105-DF964272A6A0}" destId="{50DF9923-8B9E-4E6F-87A6-5942436A51B3}" srcOrd="1" destOrd="0" presId="urn:microsoft.com/office/officeart/2008/layout/HorizontalMultiLevelHierarchy"/>
    <dgm:cxn modelId="{20509377-CC75-4743-A72E-2987F984C459}" type="presOf" srcId="{6DDB0B7D-7101-4FEC-8BFD-6BD89313548A}" destId="{695C5B2E-E98B-44C1-865E-6EA20A648F96}" srcOrd="0" destOrd="0" presId="urn:microsoft.com/office/officeart/2008/layout/HorizontalMultiLevelHierarchy"/>
    <dgm:cxn modelId="{6197738B-095C-4F99-B70C-D6095AD809AD}" type="presOf" srcId="{584CDD58-5CB0-413D-911B-6B8DD21816F7}" destId="{C713DC77-0078-47AA-AF93-9F2267B17F06}" srcOrd="0" destOrd="0" presId="urn:microsoft.com/office/officeart/2008/layout/HorizontalMultiLevelHierarchy"/>
    <dgm:cxn modelId="{03A07D19-6668-4758-8638-D2391D52B9A9}" srcId="{6DDB0B7D-7101-4FEC-8BFD-6BD89313548A}" destId="{02CF8F6F-49E6-4299-9C91-A330FA77B9B4}" srcOrd="5" destOrd="0" parTransId="{3076F7AF-BF07-429D-962B-0A8703C5302A}" sibTransId="{B0272850-DE03-41D9-B3FC-796AC39480AB}"/>
    <dgm:cxn modelId="{1668C266-5519-43B0-A17E-A266F0889D4E}" type="presOf" srcId="{99341041-4500-4CFA-A087-38B4243DE731}" destId="{041A1A47-8218-4D8C-A32D-E4772EC3AC93}" srcOrd="0" destOrd="0" presId="urn:microsoft.com/office/officeart/2008/layout/HorizontalMultiLevelHierarchy"/>
    <dgm:cxn modelId="{DF6F1227-F400-451B-BD34-1AA70FE7F1C1}" srcId="{6DDB0B7D-7101-4FEC-8BFD-6BD89313548A}" destId="{70C665D1-8085-4AA7-9BAD-B8707C521129}" srcOrd="4" destOrd="0" parTransId="{442F16B3-1406-4C51-B105-DF964272A6A0}" sibTransId="{2B4A679E-96EF-45BB-A7F4-3E2E09DCB15C}"/>
    <dgm:cxn modelId="{40F91E61-854B-4CDF-A10A-75B8894811CD}" type="presOf" srcId="{02CF8F6F-49E6-4299-9C91-A330FA77B9B4}" destId="{DAB4ADCE-E3FD-4608-83B7-15E047149378}" srcOrd="0" destOrd="0" presId="urn:microsoft.com/office/officeart/2008/layout/HorizontalMultiLevelHierarchy"/>
    <dgm:cxn modelId="{66CFA51C-C522-4D62-A377-90CE692ACB32}" type="presOf" srcId="{3076F7AF-BF07-429D-962B-0A8703C5302A}" destId="{E9CA43D9-81C3-4390-9BF3-6589827C724B}" srcOrd="0" destOrd="0" presId="urn:microsoft.com/office/officeart/2008/layout/HorizontalMultiLevelHierarchy"/>
    <dgm:cxn modelId="{22B407C5-8794-4BCC-944B-387944D0B4FB}" type="presOf" srcId="{60CB8179-457C-4A38-A501-BE841CCE6EF6}" destId="{4BC0EE51-B104-43AB-B837-169CF394ED61}" srcOrd="0" destOrd="0" presId="urn:microsoft.com/office/officeart/2008/layout/HorizontalMultiLevelHierarchy"/>
    <dgm:cxn modelId="{EC80BEE2-F284-4659-884F-3240E89D14E0}" srcId="{6DDB0B7D-7101-4FEC-8BFD-6BD89313548A}" destId="{4019B8B4-E037-43C5-89AC-0678529537A3}" srcOrd="3" destOrd="0" parTransId="{60CB8179-457C-4A38-A501-BE841CCE6EF6}" sibTransId="{1BF76E02-6AF6-4DB3-9A41-3CE446EC25D5}"/>
    <dgm:cxn modelId="{69AA8BA7-3EF6-404D-88BF-9AB466DF6762}" type="presOf" srcId="{70C665D1-8085-4AA7-9BAD-B8707C521129}" destId="{42CE6CC6-40A2-45BA-B03F-EEA0423C97FA}" srcOrd="0" destOrd="0" presId="urn:microsoft.com/office/officeart/2008/layout/HorizontalMultiLevelHierarchy"/>
    <dgm:cxn modelId="{CE472CFF-4C1C-4F2C-ACCA-CB1BEB5797BF}" srcId="{6DDB0B7D-7101-4FEC-8BFD-6BD89313548A}" destId="{8AFD3BD6-73E9-4110-964D-5CA608EFAEA7}" srcOrd="1" destOrd="0" parTransId="{EF2CE704-BB27-46FE-B669-F690877A1533}" sibTransId="{9866570C-AB50-40B4-B3CD-50378D09B54C}"/>
    <dgm:cxn modelId="{E372666C-F1B2-43BE-9FEA-337A97719690}" type="presOf" srcId="{B9222494-7D8F-4645-BBA4-16BC44527CA9}" destId="{3292334F-D10A-44DB-8AA3-DF561936F828}" srcOrd="1" destOrd="0" presId="urn:microsoft.com/office/officeart/2008/layout/HorizontalMultiLevelHierarchy"/>
    <dgm:cxn modelId="{5C0E47C8-9F44-478C-8083-E0A7B34B1137}" srcId="{6DDB0B7D-7101-4FEC-8BFD-6BD89313548A}" destId="{9B2B801E-3AF2-46FF-8AFD-75A375AFBB51}" srcOrd="0" destOrd="0" parTransId="{B9222494-7D8F-4645-BBA4-16BC44527CA9}" sibTransId="{FCF1D16F-4598-4046-BE87-5A736DF1ECD4}"/>
    <dgm:cxn modelId="{6CC04C16-83D3-4443-831E-D63972CC1AF5}" type="presOf" srcId="{9CCE0DE6-83CE-4FD0-98AE-B3A23D60CBBF}" destId="{EB44C6E3-D779-4B8A-84C4-23BB2585B58A}" srcOrd="0" destOrd="0" presId="urn:microsoft.com/office/officeart/2008/layout/HorizontalMultiLevelHierarchy"/>
    <dgm:cxn modelId="{733B0DAA-B34E-41FF-B5B4-2FDC75C1733C}" type="presOf" srcId="{4019B8B4-E037-43C5-89AC-0678529537A3}" destId="{57A6F0D0-6649-434F-8FB8-20337F46A7A1}" srcOrd="0" destOrd="0" presId="urn:microsoft.com/office/officeart/2008/layout/HorizontalMultiLevelHierarchy"/>
    <dgm:cxn modelId="{FF692D7D-80B9-4332-8593-0892DCDB3919}" type="presOf" srcId="{9CCE0DE6-83CE-4FD0-98AE-B3A23D60CBBF}" destId="{3DBC9CC2-CE63-477B-A934-9C7BBC7FBA55}" srcOrd="1" destOrd="0" presId="urn:microsoft.com/office/officeart/2008/layout/HorizontalMultiLevelHierarchy"/>
    <dgm:cxn modelId="{EFAE70A6-C55F-4768-8C41-73560A6326EE}" type="presOf" srcId="{60CB8179-457C-4A38-A501-BE841CCE6EF6}" destId="{6370A996-056E-409C-B6BF-C353CF833A5F}" srcOrd="1" destOrd="0" presId="urn:microsoft.com/office/officeart/2008/layout/HorizontalMultiLevelHierarchy"/>
    <dgm:cxn modelId="{3AF885EF-0C5C-44BF-B5A4-813992665147}" type="presOf" srcId="{442F16B3-1406-4C51-B105-DF964272A6A0}" destId="{73284060-ED6D-47A2-B4BB-BC7786F4BDB6}" srcOrd="0" destOrd="0" presId="urn:microsoft.com/office/officeart/2008/layout/HorizontalMultiLevelHierarchy"/>
    <dgm:cxn modelId="{0B71A92F-317C-42AA-9791-CBC666C03E6F}" srcId="{99341041-4500-4CFA-A087-38B4243DE731}" destId="{6DDB0B7D-7101-4FEC-8BFD-6BD89313548A}" srcOrd="0" destOrd="0" parTransId="{83084F4F-85B4-4BC1-9A07-59FD390D46EB}" sibTransId="{E8F203BE-52BC-4E99-8315-0274657484D6}"/>
    <dgm:cxn modelId="{2D1741C0-C335-4C0A-9860-F1EFE1B686A5}" type="presOf" srcId="{B9222494-7D8F-4645-BBA4-16BC44527CA9}" destId="{B670F6D9-B0AE-44DA-A4E6-13F84ACEAD0E}" srcOrd="0" destOrd="0" presId="urn:microsoft.com/office/officeart/2008/layout/HorizontalMultiLevelHierarchy"/>
    <dgm:cxn modelId="{1C6CE4A6-4857-46C1-A0D7-5256FE5FD3A3}" type="presOf" srcId="{EF2CE704-BB27-46FE-B669-F690877A1533}" destId="{22340688-E4F1-4004-B707-3CADE10E01B2}" srcOrd="0" destOrd="0" presId="urn:microsoft.com/office/officeart/2008/layout/HorizontalMultiLevelHierarchy"/>
    <dgm:cxn modelId="{B737BFF4-3A13-4650-BBBC-35E84D2163AD}" type="presOf" srcId="{EF2CE704-BB27-46FE-B669-F690877A1533}" destId="{A57CDDE1-34A7-4028-AC58-85A32F052D40}" srcOrd="1" destOrd="0" presId="urn:microsoft.com/office/officeart/2008/layout/HorizontalMultiLevelHierarchy"/>
    <dgm:cxn modelId="{7CF32738-1B34-4751-9C2D-921AD7194065}" type="presOf" srcId="{9B2B801E-3AF2-46FF-8AFD-75A375AFBB51}" destId="{EEBAE932-0BCC-40B7-9A59-DDE25F0FD0AB}" srcOrd="0" destOrd="0" presId="urn:microsoft.com/office/officeart/2008/layout/HorizontalMultiLevelHierarchy"/>
    <dgm:cxn modelId="{86E38BC2-9BCF-4D90-9071-7D9BB41110CC}" srcId="{6DDB0B7D-7101-4FEC-8BFD-6BD89313548A}" destId="{584CDD58-5CB0-413D-911B-6B8DD21816F7}" srcOrd="2" destOrd="0" parTransId="{9CCE0DE6-83CE-4FD0-98AE-B3A23D60CBBF}" sibTransId="{5A1BFEF2-9F71-45FB-A024-18D346AD0F7F}"/>
    <dgm:cxn modelId="{2CF5772C-1108-4BEE-9A4D-790ACDBC314C}" type="presOf" srcId="{8AFD3BD6-73E9-4110-964D-5CA608EFAEA7}" destId="{C003CFDD-1774-49E6-9FB3-507D6BCE5D8F}" srcOrd="0" destOrd="0" presId="urn:microsoft.com/office/officeart/2008/layout/HorizontalMultiLevelHierarchy"/>
    <dgm:cxn modelId="{A17D9645-2C1D-4EA2-9AA4-4D8E3FB70A17}" type="presParOf" srcId="{041A1A47-8218-4D8C-A32D-E4772EC3AC93}" destId="{574A6CC3-9BF7-4B92-8BF8-2E6A90B0240C}" srcOrd="0" destOrd="0" presId="urn:microsoft.com/office/officeart/2008/layout/HorizontalMultiLevelHierarchy"/>
    <dgm:cxn modelId="{87795EA4-9AD6-44E5-93E3-F137E5ED8D78}" type="presParOf" srcId="{574A6CC3-9BF7-4B92-8BF8-2E6A90B0240C}" destId="{695C5B2E-E98B-44C1-865E-6EA20A648F96}" srcOrd="0" destOrd="0" presId="urn:microsoft.com/office/officeart/2008/layout/HorizontalMultiLevelHierarchy"/>
    <dgm:cxn modelId="{F05E488E-9DF4-4E36-81A8-6AA351F05D62}" type="presParOf" srcId="{574A6CC3-9BF7-4B92-8BF8-2E6A90B0240C}" destId="{76CBAD37-6F82-4FB9-B8FA-A20DA0CFF1E3}" srcOrd="1" destOrd="0" presId="urn:microsoft.com/office/officeart/2008/layout/HorizontalMultiLevelHierarchy"/>
    <dgm:cxn modelId="{4663080C-F4E6-4526-846F-B91F32594F96}" type="presParOf" srcId="{76CBAD37-6F82-4FB9-B8FA-A20DA0CFF1E3}" destId="{B670F6D9-B0AE-44DA-A4E6-13F84ACEAD0E}" srcOrd="0" destOrd="0" presId="urn:microsoft.com/office/officeart/2008/layout/HorizontalMultiLevelHierarchy"/>
    <dgm:cxn modelId="{F752FCC2-939D-4709-A143-B4F023E38205}" type="presParOf" srcId="{B670F6D9-B0AE-44DA-A4E6-13F84ACEAD0E}" destId="{3292334F-D10A-44DB-8AA3-DF561936F828}" srcOrd="0" destOrd="0" presId="urn:microsoft.com/office/officeart/2008/layout/HorizontalMultiLevelHierarchy"/>
    <dgm:cxn modelId="{E30607C4-0D8D-4401-881E-31C1900C03C7}" type="presParOf" srcId="{76CBAD37-6F82-4FB9-B8FA-A20DA0CFF1E3}" destId="{47D5201E-6E72-40EA-9FB7-8E13625138B3}" srcOrd="1" destOrd="0" presId="urn:microsoft.com/office/officeart/2008/layout/HorizontalMultiLevelHierarchy"/>
    <dgm:cxn modelId="{ECEE2BC9-AD83-48CE-8415-6758213C1EEC}" type="presParOf" srcId="{47D5201E-6E72-40EA-9FB7-8E13625138B3}" destId="{EEBAE932-0BCC-40B7-9A59-DDE25F0FD0AB}" srcOrd="0" destOrd="0" presId="urn:microsoft.com/office/officeart/2008/layout/HorizontalMultiLevelHierarchy"/>
    <dgm:cxn modelId="{528F1B9E-71D5-4AD3-B8DA-3D5C2F32C9AF}" type="presParOf" srcId="{47D5201E-6E72-40EA-9FB7-8E13625138B3}" destId="{E7D1102A-3CFD-490C-A297-E6CB4FF9D9F0}" srcOrd="1" destOrd="0" presId="urn:microsoft.com/office/officeart/2008/layout/HorizontalMultiLevelHierarchy"/>
    <dgm:cxn modelId="{D643A1D1-3902-459F-A0D5-8DD2BED2C604}" type="presParOf" srcId="{76CBAD37-6F82-4FB9-B8FA-A20DA0CFF1E3}" destId="{22340688-E4F1-4004-B707-3CADE10E01B2}" srcOrd="2" destOrd="0" presId="urn:microsoft.com/office/officeart/2008/layout/HorizontalMultiLevelHierarchy"/>
    <dgm:cxn modelId="{1149A19B-0D83-4136-88E1-31F4BF6E0629}" type="presParOf" srcId="{22340688-E4F1-4004-B707-3CADE10E01B2}" destId="{A57CDDE1-34A7-4028-AC58-85A32F052D40}" srcOrd="0" destOrd="0" presId="urn:microsoft.com/office/officeart/2008/layout/HorizontalMultiLevelHierarchy"/>
    <dgm:cxn modelId="{0269D587-A5FE-486E-A3FB-B7EB65C8A128}" type="presParOf" srcId="{76CBAD37-6F82-4FB9-B8FA-A20DA0CFF1E3}" destId="{B25510B2-F8FB-4829-868D-FD8DA8F70021}" srcOrd="3" destOrd="0" presId="urn:microsoft.com/office/officeart/2008/layout/HorizontalMultiLevelHierarchy"/>
    <dgm:cxn modelId="{144955CA-1A75-47F9-B443-F9650F9F576F}" type="presParOf" srcId="{B25510B2-F8FB-4829-868D-FD8DA8F70021}" destId="{C003CFDD-1774-49E6-9FB3-507D6BCE5D8F}" srcOrd="0" destOrd="0" presId="urn:microsoft.com/office/officeart/2008/layout/HorizontalMultiLevelHierarchy"/>
    <dgm:cxn modelId="{C17073D7-D9B2-4BEB-9E48-F6B5BD0753FD}" type="presParOf" srcId="{B25510B2-F8FB-4829-868D-FD8DA8F70021}" destId="{AA779690-499C-42B7-A500-6D5BBE27FB45}" srcOrd="1" destOrd="0" presId="urn:microsoft.com/office/officeart/2008/layout/HorizontalMultiLevelHierarchy"/>
    <dgm:cxn modelId="{E20384A7-5141-4842-B800-7DB5D56F1546}" type="presParOf" srcId="{76CBAD37-6F82-4FB9-B8FA-A20DA0CFF1E3}" destId="{EB44C6E3-D779-4B8A-84C4-23BB2585B58A}" srcOrd="4" destOrd="0" presId="urn:microsoft.com/office/officeart/2008/layout/HorizontalMultiLevelHierarchy"/>
    <dgm:cxn modelId="{5583FFC7-51BF-48B6-B00A-52BF85002C65}" type="presParOf" srcId="{EB44C6E3-D779-4B8A-84C4-23BB2585B58A}" destId="{3DBC9CC2-CE63-477B-A934-9C7BBC7FBA55}" srcOrd="0" destOrd="0" presId="urn:microsoft.com/office/officeart/2008/layout/HorizontalMultiLevelHierarchy"/>
    <dgm:cxn modelId="{436BF614-9EA7-4DF0-A188-D7876440BD9E}" type="presParOf" srcId="{76CBAD37-6F82-4FB9-B8FA-A20DA0CFF1E3}" destId="{B2C8C2F6-0B6D-41B0-B620-FEF767BEB20E}" srcOrd="5" destOrd="0" presId="urn:microsoft.com/office/officeart/2008/layout/HorizontalMultiLevelHierarchy"/>
    <dgm:cxn modelId="{263CC07C-68EF-48AD-94CA-53B8FE3828C5}" type="presParOf" srcId="{B2C8C2F6-0B6D-41B0-B620-FEF767BEB20E}" destId="{C713DC77-0078-47AA-AF93-9F2267B17F06}" srcOrd="0" destOrd="0" presId="urn:microsoft.com/office/officeart/2008/layout/HorizontalMultiLevelHierarchy"/>
    <dgm:cxn modelId="{4B08F429-5B1C-4C87-B817-1C79FCA967D9}" type="presParOf" srcId="{B2C8C2F6-0B6D-41B0-B620-FEF767BEB20E}" destId="{3629B606-4FF5-4049-82DC-19FA3EF10608}" srcOrd="1" destOrd="0" presId="urn:microsoft.com/office/officeart/2008/layout/HorizontalMultiLevelHierarchy"/>
    <dgm:cxn modelId="{AED03414-75D3-4C4E-8997-737187FE8302}" type="presParOf" srcId="{76CBAD37-6F82-4FB9-B8FA-A20DA0CFF1E3}" destId="{4BC0EE51-B104-43AB-B837-169CF394ED61}" srcOrd="6" destOrd="0" presId="urn:microsoft.com/office/officeart/2008/layout/HorizontalMultiLevelHierarchy"/>
    <dgm:cxn modelId="{0776C724-46C0-4609-BABA-AE58A16DB882}" type="presParOf" srcId="{4BC0EE51-B104-43AB-B837-169CF394ED61}" destId="{6370A996-056E-409C-B6BF-C353CF833A5F}" srcOrd="0" destOrd="0" presId="urn:microsoft.com/office/officeart/2008/layout/HorizontalMultiLevelHierarchy"/>
    <dgm:cxn modelId="{2B117446-3DBC-4A46-88CD-369E39CD77EA}" type="presParOf" srcId="{76CBAD37-6F82-4FB9-B8FA-A20DA0CFF1E3}" destId="{82327C96-6E33-45E0-9349-A81FDAC29A1E}" srcOrd="7" destOrd="0" presId="urn:microsoft.com/office/officeart/2008/layout/HorizontalMultiLevelHierarchy"/>
    <dgm:cxn modelId="{D788B785-EED7-474E-9564-A3F2D140EBF6}" type="presParOf" srcId="{82327C96-6E33-45E0-9349-A81FDAC29A1E}" destId="{57A6F0D0-6649-434F-8FB8-20337F46A7A1}" srcOrd="0" destOrd="0" presId="urn:microsoft.com/office/officeart/2008/layout/HorizontalMultiLevelHierarchy"/>
    <dgm:cxn modelId="{4FB96420-C2A4-45F3-9157-F781031A0F19}" type="presParOf" srcId="{82327C96-6E33-45E0-9349-A81FDAC29A1E}" destId="{7E7A2C91-1C76-447C-8648-9576DC50FED7}" srcOrd="1" destOrd="0" presId="urn:microsoft.com/office/officeart/2008/layout/HorizontalMultiLevelHierarchy"/>
    <dgm:cxn modelId="{8362B4FF-3C74-4E3D-BCAC-D12CF0CA2EE6}" type="presParOf" srcId="{76CBAD37-6F82-4FB9-B8FA-A20DA0CFF1E3}" destId="{73284060-ED6D-47A2-B4BB-BC7786F4BDB6}" srcOrd="8" destOrd="0" presId="urn:microsoft.com/office/officeart/2008/layout/HorizontalMultiLevelHierarchy"/>
    <dgm:cxn modelId="{22B3D580-9C25-4EA5-A437-6391EFBD4B32}" type="presParOf" srcId="{73284060-ED6D-47A2-B4BB-BC7786F4BDB6}" destId="{50DF9923-8B9E-4E6F-87A6-5942436A51B3}" srcOrd="0" destOrd="0" presId="urn:microsoft.com/office/officeart/2008/layout/HorizontalMultiLevelHierarchy"/>
    <dgm:cxn modelId="{D0ACF564-F904-46CE-99C0-7DECCE9ACCDC}" type="presParOf" srcId="{76CBAD37-6F82-4FB9-B8FA-A20DA0CFF1E3}" destId="{3F8F02C8-6131-42E2-874C-271790FBFAC0}" srcOrd="9" destOrd="0" presId="urn:microsoft.com/office/officeart/2008/layout/HorizontalMultiLevelHierarchy"/>
    <dgm:cxn modelId="{E15A2FD3-8367-4D04-8938-D608E41E38EF}" type="presParOf" srcId="{3F8F02C8-6131-42E2-874C-271790FBFAC0}" destId="{42CE6CC6-40A2-45BA-B03F-EEA0423C97FA}" srcOrd="0" destOrd="0" presId="urn:microsoft.com/office/officeart/2008/layout/HorizontalMultiLevelHierarchy"/>
    <dgm:cxn modelId="{7B4D0E22-4278-48C1-B020-B1EFABB64924}" type="presParOf" srcId="{3F8F02C8-6131-42E2-874C-271790FBFAC0}" destId="{F0E138FF-8973-4312-827B-5E74B66C9E5A}" srcOrd="1" destOrd="0" presId="urn:microsoft.com/office/officeart/2008/layout/HorizontalMultiLevelHierarchy"/>
    <dgm:cxn modelId="{972A1285-301C-49A8-8740-DF16C142738D}" type="presParOf" srcId="{76CBAD37-6F82-4FB9-B8FA-A20DA0CFF1E3}" destId="{E9CA43D9-81C3-4390-9BF3-6589827C724B}" srcOrd="10" destOrd="0" presId="urn:microsoft.com/office/officeart/2008/layout/HorizontalMultiLevelHierarchy"/>
    <dgm:cxn modelId="{24C6F628-9FFD-4860-9F1A-5691AE85BBF6}" type="presParOf" srcId="{E9CA43D9-81C3-4390-9BF3-6589827C724B}" destId="{979EAEA1-3B04-4783-8B4E-59CEBDFBA452}" srcOrd="0" destOrd="0" presId="urn:microsoft.com/office/officeart/2008/layout/HorizontalMultiLevelHierarchy"/>
    <dgm:cxn modelId="{286E1D8C-E253-44BF-8B90-79012ACE5284}" type="presParOf" srcId="{76CBAD37-6F82-4FB9-B8FA-A20DA0CFF1E3}" destId="{D4D5F32A-77F3-439B-8ED4-C9225D9079E0}" srcOrd="11" destOrd="0" presId="urn:microsoft.com/office/officeart/2008/layout/HorizontalMultiLevelHierarchy"/>
    <dgm:cxn modelId="{64604A05-0D37-49B0-91DD-A12675CF7502}" type="presParOf" srcId="{D4D5F32A-77F3-439B-8ED4-C9225D9079E0}" destId="{DAB4ADCE-E3FD-4608-83B7-15E047149378}" srcOrd="0" destOrd="0" presId="urn:microsoft.com/office/officeart/2008/layout/HorizontalMultiLevelHierarchy"/>
    <dgm:cxn modelId="{F87080A1-6AA0-4524-A0DB-81E51671CB59}" type="presParOf" srcId="{D4D5F32A-77F3-439B-8ED4-C9225D9079E0}" destId="{A7C8FD78-2BDD-4A14-8CE1-B95669B5A3C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9341041-4500-4CFA-A087-38B4243DE731}" type="doc">
      <dgm:prSet loTypeId="urn:microsoft.com/office/officeart/2008/layout/HorizontalMultiLevelHierarchy" loCatId="hierarchy" qsTypeId="urn:microsoft.com/office/officeart/2005/8/quickstyle/simple3" qsCatId="simple" csTypeId="urn:microsoft.com/office/officeart/2005/8/colors/colorful5" csCatId="colorful" phldr="1"/>
      <dgm:spPr/>
      <dgm:t>
        <a:bodyPr/>
        <a:lstStyle/>
        <a:p>
          <a:endParaRPr lang="it-IT"/>
        </a:p>
      </dgm:t>
    </dgm:pt>
    <dgm:pt modelId="{8AFD3BD6-73E9-4110-964D-5CA608EFAEA7}">
      <dgm:prSet/>
      <dgm:spPr>
        <a:solidFill>
          <a:schemeClr val="accent6">
            <a:lumMod val="60000"/>
            <a:lumOff val="40000"/>
          </a:schemeClr>
        </a:solidFill>
      </dgm:spPr>
      <dgm:t>
        <a:bodyPr/>
        <a:lstStyle/>
        <a:p>
          <a:r>
            <a:rPr lang="it-IT" dirty="0"/>
            <a:t>B) MORE SUCCESSORS</a:t>
          </a:r>
        </a:p>
      </dgm:t>
    </dgm:pt>
    <dgm:pt modelId="{EF2CE704-BB27-46FE-B669-F690877A1533}" type="parTrans" cxnId="{CE472CFF-4C1C-4F2C-ACCA-CB1BEB5797BF}">
      <dgm:prSet/>
      <dgm:spPr/>
      <dgm:t>
        <a:bodyPr/>
        <a:lstStyle/>
        <a:p>
          <a:endParaRPr lang="it-IT"/>
        </a:p>
      </dgm:t>
    </dgm:pt>
    <dgm:pt modelId="{9866570C-AB50-40B4-B3CD-50378D09B54C}" type="sibTrans" cxnId="{CE472CFF-4C1C-4F2C-ACCA-CB1BEB5797BF}">
      <dgm:prSet/>
      <dgm:spPr/>
      <dgm:t>
        <a:bodyPr/>
        <a:lstStyle/>
        <a:p>
          <a:endParaRPr lang="it-IT"/>
        </a:p>
      </dgm:t>
    </dgm:pt>
    <dgm:pt modelId="{584CDD58-5CB0-413D-911B-6B8DD21816F7}">
      <dgm:prSet/>
      <dgm:spPr>
        <a:solidFill>
          <a:schemeClr val="accent6">
            <a:lumMod val="60000"/>
            <a:lumOff val="40000"/>
          </a:schemeClr>
        </a:solidFill>
      </dgm:spPr>
      <dgm:t>
        <a:bodyPr/>
        <a:lstStyle/>
        <a:p>
          <a:r>
            <a:rPr lang="en-US" dirty="0"/>
            <a:t>C) ENTRUSTED TO AN UNFAMILIAR MANAGER</a:t>
          </a:r>
          <a:endParaRPr lang="it-IT" dirty="0"/>
        </a:p>
      </dgm:t>
    </dgm:pt>
    <dgm:pt modelId="{9CCE0DE6-83CE-4FD0-98AE-B3A23D60CBBF}" type="parTrans" cxnId="{86E38BC2-9BCF-4D90-9071-7D9BB41110CC}">
      <dgm:prSet/>
      <dgm:spPr/>
      <dgm:t>
        <a:bodyPr/>
        <a:lstStyle/>
        <a:p>
          <a:endParaRPr lang="it-IT"/>
        </a:p>
      </dgm:t>
    </dgm:pt>
    <dgm:pt modelId="{5A1BFEF2-9F71-45FB-A024-18D346AD0F7F}" type="sibTrans" cxnId="{86E38BC2-9BCF-4D90-9071-7D9BB41110CC}">
      <dgm:prSet/>
      <dgm:spPr/>
      <dgm:t>
        <a:bodyPr/>
        <a:lstStyle/>
        <a:p>
          <a:endParaRPr lang="it-IT"/>
        </a:p>
      </dgm:t>
    </dgm:pt>
    <dgm:pt modelId="{4019B8B4-E037-43C5-89AC-0678529537A3}">
      <dgm:prSet/>
      <dgm:spPr>
        <a:solidFill>
          <a:schemeClr val="accent4"/>
        </a:solidFill>
      </dgm:spPr>
      <dgm:t>
        <a:bodyPr/>
        <a:lstStyle/>
        <a:p>
          <a:r>
            <a:rPr lang="it-IT" dirty="0"/>
            <a:t>D) WITH PROPRIETARY REARRANGEMENTS</a:t>
          </a:r>
        </a:p>
      </dgm:t>
    </dgm:pt>
    <dgm:pt modelId="{60CB8179-457C-4A38-A501-BE841CCE6EF6}" type="parTrans" cxnId="{EC80BEE2-F284-4659-884F-3240E89D14E0}">
      <dgm:prSet/>
      <dgm:spPr/>
      <dgm:t>
        <a:bodyPr/>
        <a:lstStyle/>
        <a:p>
          <a:endParaRPr lang="it-IT"/>
        </a:p>
      </dgm:t>
    </dgm:pt>
    <dgm:pt modelId="{1BF76E02-6AF6-4DB3-9A41-3CE446EC25D5}" type="sibTrans" cxnId="{EC80BEE2-F284-4659-884F-3240E89D14E0}">
      <dgm:prSet/>
      <dgm:spPr/>
      <dgm:t>
        <a:bodyPr/>
        <a:lstStyle/>
        <a:p>
          <a:endParaRPr lang="it-IT"/>
        </a:p>
      </dgm:t>
    </dgm:pt>
    <dgm:pt modelId="{70C665D1-8085-4AA7-9BAD-B8707C521129}">
      <dgm:prSet/>
      <dgm:spPr>
        <a:solidFill>
          <a:schemeClr val="accent4"/>
        </a:solidFill>
      </dgm:spPr>
      <dgm:t>
        <a:bodyPr/>
        <a:lstStyle/>
        <a:p>
          <a:r>
            <a:rPr lang="en-US" dirty="0"/>
            <a:t>E) WITH SALE OF THE COMPANY</a:t>
          </a:r>
          <a:endParaRPr lang="it-IT" dirty="0"/>
        </a:p>
      </dgm:t>
    </dgm:pt>
    <dgm:pt modelId="{442F16B3-1406-4C51-B105-DF964272A6A0}" type="parTrans" cxnId="{DF6F1227-F400-451B-BD34-1AA70FE7F1C1}">
      <dgm:prSet/>
      <dgm:spPr/>
      <dgm:t>
        <a:bodyPr/>
        <a:lstStyle/>
        <a:p>
          <a:endParaRPr lang="it-IT"/>
        </a:p>
      </dgm:t>
    </dgm:pt>
    <dgm:pt modelId="{2B4A679E-96EF-45BB-A7F4-3E2E09DCB15C}" type="sibTrans" cxnId="{DF6F1227-F400-451B-BD34-1AA70FE7F1C1}">
      <dgm:prSet/>
      <dgm:spPr/>
      <dgm:t>
        <a:bodyPr/>
        <a:lstStyle/>
        <a:p>
          <a:endParaRPr lang="it-IT"/>
        </a:p>
      </dgm:t>
    </dgm:pt>
    <dgm:pt modelId="{02CF8F6F-49E6-4299-9C91-A330FA77B9B4}">
      <dgm:prSet/>
      <dgm:spPr/>
      <dgm:t>
        <a:bodyPr/>
        <a:lstStyle/>
        <a:p>
          <a:r>
            <a:rPr lang="it-IT" dirty="0"/>
            <a:t>F) UNEXPECTED</a:t>
          </a:r>
        </a:p>
      </dgm:t>
    </dgm:pt>
    <dgm:pt modelId="{3076F7AF-BF07-429D-962B-0A8703C5302A}" type="parTrans" cxnId="{03A07D19-6668-4758-8638-D2391D52B9A9}">
      <dgm:prSet/>
      <dgm:spPr/>
      <dgm:t>
        <a:bodyPr/>
        <a:lstStyle/>
        <a:p>
          <a:endParaRPr lang="it-IT"/>
        </a:p>
      </dgm:t>
    </dgm:pt>
    <dgm:pt modelId="{B0272850-DE03-41D9-B3FC-796AC39480AB}" type="sibTrans" cxnId="{03A07D19-6668-4758-8638-D2391D52B9A9}">
      <dgm:prSet/>
      <dgm:spPr/>
      <dgm:t>
        <a:bodyPr/>
        <a:lstStyle/>
        <a:p>
          <a:endParaRPr lang="it-IT"/>
        </a:p>
      </dgm:t>
    </dgm:pt>
    <dgm:pt modelId="{9B2B801E-3AF2-46FF-8AFD-75A375AFBB51}">
      <dgm:prSet/>
      <dgm:spPr>
        <a:solidFill>
          <a:schemeClr val="accent6">
            <a:lumMod val="60000"/>
            <a:lumOff val="40000"/>
          </a:schemeClr>
        </a:solidFill>
      </dgm:spPr>
      <dgm:t>
        <a:bodyPr/>
        <a:lstStyle/>
        <a:p>
          <a:r>
            <a:rPr lang="it-IT" dirty="0"/>
            <a:t>A) ONE SUCCESSOR</a:t>
          </a:r>
        </a:p>
      </dgm:t>
    </dgm:pt>
    <dgm:pt modelId="{FCF1D16F-4598-4046-BE87-5A736DF1ECD4}" type="sibTrans" cxnId="{5C0E47C8-9F44-478C-8083-E0A7B34B1137}">
      <dgm:prSet/>
      <dgm:spPr/>
      <dgm:t>
        <a:bodyPr/>
        <a:lstStyle/>
        <a:p>
          <a:endParaRPr lang="it-IT"/>
        </a:p>
      </dgm:t>
    </dgm:pt>
    <dgm:pt modelId="{B9222494-7D8F-4645-BBA4-16BC44527CA9}" type="parTrans" cxnId="{5C0E47C8-9F44-478C-8083-E0A7B34B1137}">
      <dgm:prSet/>
      <dgm:spPr/>
      <dgm:t>
        <a:bodyPr/>
        <a:lstStyle/>
        <a:p>
          <a:endParaRPr lang="it-IT"/>
        </a:p>
      </dgm:t>
    </dgm:pt>
    <dgm:pt modelId="{6DDB0B7D-7101-4FEC-8BFD-6BD89313548A}">
      <dgm:prSet phldrT="[Testo]"/>
      <dgm:spPr/>
      <dgm:t>
        <a:bodyPr/>
        <a:lstStyle/>
        <a:p>
          <a:r>
            <a:rPr lang="it-IT" dirty="0"/>
            <a:t>GENERATIONAL TRANSITION TYPES</a:t>
          </a:r>
        </a:p>
      </dgm:t>
    </dgm:pt>
    <dgm:pt modelId="{E8F203BE-52BC-4E99-8315-0274657484D6}" type="sibTrans" cxnId="{0B71A92F-317C-42AA-9791-CBC666C03E6F}">
      <dgm:prSet/>
      <dgm:spPr/>
      <dgm:t>
        <a:bodyPr/>
        <a:lstStyle/>
        <a:p>
          <a:endParaRPr lang="it-IT"/>
        </a:p>
      </dgm:t>
    </dgm:pt>
    <dgm:pt modelId="{83084F4F-85B4-4BC1-9A07-59FD390D46EB}" type="parTrans" cxnId="{0B71A92F-317C-42AA-9791-CBC666C03E6F}">
      <dgm:prSet/>
      <dgm:spPr/>
      <dgm:t>
        <a:bodyPr/>
        <a:lstStyle/>
        <a:p>
          <a:endParaRPr lang="it-IT"/>
        </a:p>
      </dgm:t>
    </dgm:pt>
    <dgm:pt modelId="{041A1A47-8218-4D8C-A32D-E4772EC3AC93}" type="pres">
      <dgm:prSet presAssocID="{99341041-4500-4CFA-A087-38B4243DE731}" presName="Name0" presStyleCnt="0">
        <dgm:presLayoutVars>
          <dgm:chPref val="1"/>
          <dgm:dir/>
          <dgm:animOne val="branch"/>
          <dgm:animLvl val="lvl"/>
          <dgm:resizeHandles val="exact"/>
        </dgm:presLayoutVars>
      </dgm:prSet>
      <dgm:spPr/>
      <dgm:t>
        <a:bodyPr/>
        <a:lstStyle/>
        <a:p>
          <a:endParaRPr lang="it-IT"/>
        </a:p>
      </dgm:t>
    </dgm:pt>
    <dgm:pt modelId="{574A6CC3-9BF7-4B92-8BF8-2E6A90B0240C}" type="pres">
      <dgm:prSet presAssocID="{6DDB0B7D-7101-4FEC-8BFD-6BD89313548A}" presName="root1" presStyleCnt="0"/>
      <dgm:spPr/>
    </dgm:pt>
    <dgm:pt modelId="{695C5B2E-E98B-44C1-865E-6EA20A648F96}" type="pres">
      <dgm:prSet presAssocID="{6DDB0B7D-7101-4FEC-8BFD-6BD89313548A}" presName="LevelOneTextNode" presStyleLbl="node0" presStyleIdx="0" presStyleCnt="1">
        <dgm:presLayoutVars>
          <dgm:chPref val="3"/>
        </dgm:presLayoutVars>
      </dgm:prSet>
      <dgm:spPr/>
      <dgm:t>
        <a:bodyPr/>
        <a:lstStyle/>
        <a:p>
          <a:endParaRPr lang="it-IT"/>
        </a:p>
      </dgm:t>
    </dgm:pt>
    <dgm:pt modelId="{76CBAD37-6F82-4FB9-B8FA-A20DA0CFF1E3}" type="pres">
      <dgm:prSet presAssocID="{6DDB0B7D-7101-4FEC-8BFD-6BD89313548A}" presName="level2hierChild" presStyleCnt="0"/>
      <dgm:spPr/>
    </dgm:pt>
    <dgm:pt modelId="{B670F6D9-B0AE-44DA-A4E6-13F84ACEAD0E}" type="pres">
      <dgm:prSet presAssocID="{B9222494-7D8F-4645-BBA4-16BC44527CA9}" presName="conn2-1" presStyleLbl="parChTrans1D2" presStyleIdx="0" presStyleCnt="6"/>
      <dgm:spPr/>
      <dgm:t>
        <a:bodyPr/>
        <a:lstStyle/>
        <a:p>
          <a:endParaRPr lang="it-IT"/>
        </a:p>
      </dgm:t>
    </dgm:pt>
    <dgm:pt modelId="{3292334F-D10A-44DB-8AA3-DF561936F828}" type="pres">
      <dgm:prSet presAssocID="{B9222494-7D8F-4645-BBA4-16BC44527CA9}" presName="connTx" presStyleLbl="parChTrans1D2" presStyleIdx="0" presStyleCnt="6"/>
      <dgm:spPr/>
      <dgm:t>
        <a:bodyPr/>
        <a:lstStyle/>
        <a:p>
          <a:endParaRPr lang="it-IT"/>
        </a:p>
      </dgm:t>
    </dgm:pt>
    <dgm:pt modelId="{47D5201E-6E72-40EA-9FB7-8E13625138B3}" type="pres">
      <dgm:prSet presAssocID="{9B2B801E-3AF2-46FF-8AFD-75A375AFBB51}" presName="root2" presStyleCnt="0"/>
      <dgm:spPr/>
    </dgm:pt>
    <dgm:pt modelId="{EEBAE932-0BCC-40B7-9A59-DDE25F0FD0AB}" type="pres">
      <dgm:prSet presAssocID="{9B2B801E-3AF2-46FF-8AFD-75A375AFBB51}" presName="LevelTwoTextNode" presStyleLbl="node2" presStyleIdx="0" presStyleCnt="6">
        <dgm:presLayoutVars>
          <dgm:chPref val="3"/>
        </dgm:presLayoutVars>
      </dgm:prSet>
      <dgm:spPr/>
      <dgm:t>
        <a:bodyPr/>
        <a:lstStyle/>
        <a:p>
          <a:endParaRPr lang="it-IT"/>
        </a:p>
      </dgm:t>
    </dgm:pt>
    <dgm:pt modelId="{E7D1102A-3CFD-490C-A297-E6CB4FF9D9F0}" type="pres">
      <dgm:prSet presAssocID="{9B2B801E-3AF2-46FF-8AFD-75A375AFBB51}" presName="level3hierChild" presStyleCnt="0"/>
      <dgm:spPr/>
    </dgm:pt>
    <dgm:pt modelId="{22340688-E4F1-4004-B707-3CADE10E01B2}" type="pres">
      <dgm:prSet presAssocID="{EF2CE704-BB27-46FE-B669-F690877A1533}" presName="conn2-1" presStyleLbl="parChTrans1D2" presStyleIdx="1" presStyleCnt="6"/>
      <dgm:spPr/>
      <dgm:t>
        <a:bodyPr/>
        <a:lstStyle/>
        <a:p>
          <a:endParaRPr lang="it-IT"/>
        </a:p>
      </dgm:t>
    </dgm:pt>
    <dgm:pt modelId="{A57CDDE1-34A7-4028-AC58-85A32F052D40}" type="pres">
      <dgm:prSet presAssocID="{EF2CE704-BB27-46FE-B669-F690877A1533}" presName="connTx" presStyleLbl="parChTrans1D2" presStyleIdx="1" presStyleCnt="6"/>
      <dgm:spPr/>
      <dgm:t>
        <a:bodyPr/>
        <a:lstStyle/>
        <a:p>
          <a:endParaRPr lang="it-IT"/>
        </a:p>
      </dgm:t>
    </dgm:pt>
    <dgm:pt modelId="{B25510B2-F8FB-4829-868D-FD8DA8F70021}" type="pres">
      <dgm:prSet presAssocID="{8AFD3BD6-73E9-4110-964D-5CA608EFAEA7}" presName="root2" presStyleCnt="0"/>
      <dgm:spPr/>
    </dgm:pt>
    <dgm:pt modelId="{C003CFDD-1774-49E6-9FB3-507D6BCE5D8F}" type="pres">
      <dgm:prSet presAssocID="{8AFD3BD6-73E9-4110-964D-5CA608EFAEA7}" presName="LevelTwoTextNode" presStyleLbl="node2" presStyleIdx="1" presStyleCnt="6">
        <dgm:presLayoutVars>
          <dgm:chPref val="3"/>
        </dgm:presLayoutVars>
      </dgm:prSet>
      <dgm:spPr/>
      <dgm:t>
        <a:bodyPr/>
        <a:lstStyle/>
        <a:p>
          <a:endParaRPr lang="it-IT"/>
        </a:p>
      </dgm:t>
    </dgm:pt>
    <dgm:pt modelId="{AA779690-499C-42B7-A500-6D5BBE27FB45}" type="pres">
      <dgm:prSet presAssocID="{8AFD3BD6-73E9-4110-964D-5CA608EFAEA7}" presName="level3hierChild" presStyleCnt="0"/>
      <dgm:spPr/>
    </dgm:pt>
    <dgm:pt modelId="{EB44C6E3-D779-4B8A-84C4-23BB2585B58A}" type="pres">
      <dgm:prSet presAssocID="{9CCE0DE6-83CE-4FD0-98AE-B3A23D60CBBF}" presName="conn2-1" presStyleLbl="parChTrans1D2" presStyleIdx="2" presStyleCnt="6"/>
      <dgm:spPr/>
      <dgm:t>
        <a:bodyPr/>
        <a:lstStyle/>
        <a:p>
          <a:endParaRPr lang="it-IT"/>
        </a:p>
      </dgm:t>
    </dgm:pt>
    <dgm:pt modelId="{3DBC9CC2-CE63-477B-A934-9C7BBC7FBA55}" type="pres">
      <dgm:prSet presAssocID="{9CCE0DE6-83CE-4FD0-98AE-B3A23D60CBBF}" presName="connTx" presStyleLbl="parChTrans1D2" presStyleIdx="2" presStyleCnt="6"/>
      <dgm:spPr/>
      <dgm:t>
        <a:bodyPr/>
        <a:lstStyle/>
        <a:p>
          <a:endParaRPr lang="it-IT"/>
        </a:p>
      </dgm:t>
    </dgm:pt>
    <dgm:pt modelId="{B2C8C2F6-0B6D-41B0-B620-FEF767BEB20E}" type="pres">
      <dgm:prSet presAssocID="{584CDD58-5CB0-413D-911B-6B8DD21816F7}" presName="root2" presStyleCnt="0"/>
      <dgm:spPr/>
    </dgm:pt>
    <dgm:pt modelId="{C713DC77-0078-47AA-AF93-9F2267B17F06}" type="pres">
      <dgm:prSet presAssocID="{584CDD58-5CB0-413D-911B-6B8DD21816F7}" presName="LevelTwoTextNode" presStyleLbl="node2" presStyleIdx="2" presStyleCnt="6">
        <dgm:presLayoutVars>
          <dgm:chPref val="3"/>
        </dgm:presLayoutVars>
      </dgm:prSet>
      <dgm:spPr/>
      <dgm:t>
        <a:bodyPr/>
        <a:lstStyle/>
        <a:p>
          <a:endParaRPr lang="it-IT"/>
        </a:p>
      </dgm:t>
    </dgm:pt>
    <dgm:pt modelId="{3629B606-4FF5-4049-82DC-19FA3EF10608}" type="pres">
      <dgm:prSet presAssocID="{584CDD58-5CB0-413D-911B-6B8DD21816F7}" presName="level3hierChild" presStyleCnt="0"/>
      <dgm:spPr/>
    </dgm:pt>
    <dgm:pt modelId="{4BC0EE51-B104-43AB-B837-169CF394ED61}" type="pres">
      <dgm:prSet presAssocID="{60CB8179-457C-4A38-A501-BE841CCE6EF6}" presName="conn2-1" presStyleLbl="parChTrans1D2" presStyleIdx="3" presStyleCnt="6"/>
      <dgm:spPr/>
      <dgm:t>
        <a:bodyPr/>
        <a:lstStyle/>
        <a:p>
          <a:endParaRPr lang="it-IT"/>
        </a:p>
      </dgm:t>
    </dgm:pt>
    <dgm:pt modelId="{6370A996-056E-409C-B6BF-C353CF833A5F}" type="pres">
      <dgm:prSet presAssocID="{60CB8179-457C-4A38-A501-BE841CCE6EF6}" presName="connTx" presStyleLbl="parChTrans1D2" presStyleIdx="3" presStyleCnt="6"/>
      <dgm:spPr/>
      <dgm:t>
        <a:bodyPr/>
        <a:lstStyle/>
        <a:p>
          <a:endParaRPr lang="it-IT"/>
        </a:p>
      </dgm:t>
    </dgm:pt>
    <dgm:pt modelId="{82327C96-6E33-45E0-9349-A81FDAC29A1E}" type="pres">
      <dgm:prSet presAssocID="{4019B8B4-E037-43C5-89AC-0678529537A3}" presName="root2" presStyleCnt="0"/>
      <dgm:spPr/>
    </dgm:pt>
    <dgm:pt modelId="{57A6F0D0-6649-434F-8FB8-20337F46A7A1}" type="pres">
      <dgm:prSet presAssocID="{4019B8B4-E037-43C5-89AC-0678529537A3}" presName="LevelTwoTextNode" presStyleLbl="node2" presStyleIdx="3" presStyleCnt="6">
        <dgm:presLayoutVars>
          <dgm:chPref val="3"/>
        </dgm:presLayoutVars>
      </dgm:prSet>
      <dgm:spPr/>
      <dgm:t>
        <a:bodyPr/>
        <a:lstStyle/>
        <a:p>
          <a:endParaRPr lang="it-IT"/>
        </a:p>
      </dgm:t>
    </dgm:pt>
    <dgm:pt modelId="{7E7A2C91-1C76-447C-8648-9576DC50FED7}" type="pres">
      <dgm:prSet presAssocID="{4019B8B4-E037-43C5-89AC-0678529537A3}" presName="level3hierChild" presStyleCnt="0"/>
      <dgm:spPr/>
    </dgm:pt>
    <dgm:pt modelId="{73284060-ED6D-47A2-B4BB-BC7786F4BDB6}" type="pres">
      <dgm:prSet presAssocID="{442F16B3-1406-4C51-B105-DF964272A6A0}" presName="conn2-1" presStyleLbl="parChTrans1D2" presStyleIdx="4" presStyleCnt="6"/>
      <dgm:spPr/>
      <dgm:t>
        <a:bodyPr/>
        <a:lstStyle/>
        <a:p>
          <a:endParaRPr lang="it-IT"/>
        </a:p>
      </dgm:t>
    </dgm:pt>
    <dgm:pt modelId="{50DF9923-8B9E-4E6F-87A6-5942436A51B3}" type="pres">
      <dgm:prSet presAssocID="{442F16B3-1406-4C51-B105-DF964272A6A0}" presName="connTx" presStyleLbl="parChTrans1D2" presStyleIdx="4" presStyleCnt="6"/>
      <dgm:spPr/>
      <dgm:t>
        <a:bodyPr/>
        <a:lstStyle/>
        <a:p>
          <a:endParaRPr lang="it-IT"/>
        </a:p>
      </dgm:t>
    </dgm:pt>
    <dgm:pt modelId="{3F8F02C8-6131-42E2-874C-271790FBFAC0}" type="pres">
      <dgm:prSet presAssocID="{70C665D1-8085-4AA7-9BAD-B8707C521129}" presName="root2" presStyleCnt="0"/>
      <dgm:spPr/>
    </dgm:pt>
    <dgm:pt modelId="{42CE6CC6-40A2-45BA-B03F-EEA0423C97FA}" type="pres">
      <dgm:prSet presAssocID="{70C665D1-8085-4AA7-9BAD-B8707C521129}" presName="LevelTwoTextNode" presStyleLbl="node2" presStyleIdx="4" presStyleCnt="6">
        <dgm:presLayoutVars>
          <dgm:chPref val="3"/>
        </dgm:presLayoutVars>
      </dgm:prSet>
      <dgm:spPr/>
      <dgm:t>
        <a:bodyPr/>
        <a:lstStyle/>
        <a:p>
          <a:endParaRPr lang="it-IT"/>
        </a:p>
      </dgm:t>
    </dgm:pt>
    <dgm:pt modelId="{F0E138FF-8973-4312-827B-5E74B66C9E5A}" type="pres">
      <dgm:prSet presAssocID="{70C665D1-8085-4AA7-9BAD-B8707C521129}" presName="level3hierChild" presStyleCnt="0"/>
      <dgm:spPr/>
    </dgm:pt>
    <dgm:pt modelId="{E9CA43D9-81C3-4390-9BF3-6589827C724B}" type="pres">
      <dgm:prSet presAssocID="{3076F7AF-BF07-429D-962B-0A8703C5302A}" presName="conn2-1" presStyleLbl="parChTrans1D2" presStyleIdx="5" presStyleCnt="6"/>
      <dgm:spPr/>
      <dgm:t>
        <a:bodyPr/>
        <a:lstStyle/>
        <a:p>
          <a:endParaRPr lang="it-IT"/>
        </a:p>
      </dgm:t>
    </dgm:pt>
    <dgm:pt modelId="{979EAEA1-3B04-4783-8B4E-59CEBDFBA452}" type="pres">
      <dgm:prSet presAssocID="{3076F7AF-BF07-429D-962B-0A8703C5302A}" presName="connTx" presStyleLbl="parChTrans1D2" presStyleIdx="5" presStyleCnt="6"/>
      <dgm:spPr/>
      <dgm:t>
        <a:bodyPr/>
        <a:lstStyle/>
        <a:p>
          <a:endParaRPr lang="it-IT"/>
        </a:p>
      </dgm:t>
    </dgm:pt>
    <dgm:pt modelId="{D4D5F32A-77F3-439B-8ED4-C9225D9079E0}" type="pres">
      <dgm:prSet presAssocID="{02CF8F6F-49E6-4299-9C91-A330FA77B9B4}" presName="root2" presStyleCnt="0"/>
      <dgm:spPr/>
    </dgm:pt>
    <dgm:pt modelId="{DAB4ADCE-E3FD-4608-83B7-15E047149378}" type="pres">
      <dgm:prSet presAssocID="{02CF8F6F-49E6-4299-9C91-A330FA77B9B4}" presName="LevelTwoTextNode" presStyleLbl="node2" presStyleIdx="5" presStyleCnt="6">
        <dgm:presLayoutVars>
          <dgm:chPref val="3"/>
        </dgm:presLayoutVars>
      </dgm:prSet>
      <dgm:spPr/>
      <dgm:t>
        <a:bodyPr/>
        <a:lstStyle/>
        <a:p>
          <a:endParaRPr lang="it-IT"/>
        </a:p>
      </dgm:t>
    </dgm:pt>
    <dgm:pt modelId="{A7C8FD78-2BDD-4A14-8CE1-B95669B5A3C6}" type="pres">
      <dgm:prSet presAssocID="{02CF8F6F-49E6-4299-9C91-A330FA77B9B4}" presName="level3hierChild" presStyleCnt="0"/>
      <dgm:spPr/>
    </dgm:pt>
  </dgm:ptLst>
  <dgm:cxnLst>
    <dgm:cxn modelId="{69190863-CDBD-47AC-B061-18ECA2B1D273}" type="presOf" srcId="{3076F7AF-BF07-429D-962B-0A8703C5302A}" destId="{979EAEA1-3B04-4783-8B4E-59CEBDFBA452}" srcOrd="1" destOrd="0" presId="urn:microsoft.com/office/officeart/2008/layout/HorizontalMultiLevelHierarchy"/>
    <dgm:cxn modelId="{1F066A5F-2BF5-4006-BEC7-A38447DD350D}" type="presOf" srcId="{442F16B3-1406-4C51-B105-DF964272A6A0}" destId="{50DF9923-8B9E-4E6F-87A6-5942436A51B3}" srcOrd="1" destOrd="0" presId="urn:microsoft.com/office/officeart/2008/layout/HorizontalMultiLevelHierarchy"/>
    <dgm:cxn modelId="{20509377-CC75-4743-A72E-2987F984C459}" type="presOf" srcId="{6DDB0B7D-7101-4FEC-8BFD-6BD89313548A}" destId="{695C5B2E-E98B-44C1-865E-6EA20A648F96}" srcOrd="0" destOrd="0" presId="urn:microsoft.com/office/officeart/2008/layout/HorizontalMultiLevelHierarchy"/>
    <dgm:cxn modelId="{6197738B-095C-4F99-B70C-D6095AD809AD}" type="presOf" srcId="{584CDD58-5CB0-413D-911B-6B8DD21816F7}" destId="{C713DC77-0078-47AA-AF93-9F2267B17F06}" srcOrd="0" destOrd="0" presId="urn:microsoft.com/office/officeart/2008/layout/HorizontalMultiLevelHierarchy"/>
    <dgm:cxn modelId="{03A07D19-6668-4758-8638-D2391D52B9A9}" srcId="{6DDB0B7D-7101-4FEC-8BFD-6BD89313548A}" destId="{02CF8F6F-49E6-4299-9C91-A330FA77B9B4}" srcOrd="5" destOrd="0" parTransId="{3076F7AF-BF07-429D-962B-0A8703C5302A}" sibTransId="{B0272850-DE03-41D9-B3FC-796AC39480AB}"/>
    <dgm:cxn modelId="{1668C266-5519-43B0-A17E-A266F0889D4E}" type="presOf" srcId="{99341041-4500-4CFA-A087-38B4243DE731}" destId="{041A1A47-8218-4D8C-A32D-E4772EC3AC93}" srcOrd="0" destOrd="0" presId="urn:microsoft.com/office/officeart/2008/layout/HorizontalMultiLevelHierarchy"/>
    <dgm:cxn modelId="{DF6F1227-F400-451B-BD34-1AA70FE7F1C1}" srcId="{6DDB0B7D-7101-4FEC-8BFD-6BD89313548A}" destId="{70C665D1-8085-4AA7-9BAD-B8707C521129}" srcOrd="4" destOrd="0" parTransId="{442F16B3-1406-4C51-B105-DF964272A6A0}" sibTransId="{2B4A679E-96EF-45BB-A7F4-3E2E09DCB15C}"/>
    <dgm:cxn modelId="{40F91E61-854B-4CDF-A10A-75B8894811CD}" type="presOf" srcId="{02CF8F6F-49E6-4299-9C91-A330FA77B9B4}" destId="{DAB4ADCE-E3FD-4608-83B7-15E047149378}" srcOrd="0" destOrd="0" presId="urn:microsoft.com/office/officeart/2008/layout/HorizontalMultiLevelHierarchy"/>
    <dgm:cxn modelId="{66CFA51C-C522-4D62-A377-90CE692ACB32}" type="presOf" srcId="{3076F7AF-BF07-429D-962B-0A8703C5302A}" destId="{E9CA43D9-81C3-4390-9BF3-6589827C724B}" srcOrd="0" destOrd="0" presId="urn:microsoft.com/office/officeart/2008/layout/HorizontalMultiLevelHierarchy"/>
    <dgm:cxn modelId="{22B407C5-8794-4BCC-944B-387944D0B4FB}" type="presOf" srcId="{60CB8179-457C-4A38-A501-BE841CCE6EF6}" destId="{4BC0EE51-B104-43AB-B837-169CF394ED61}" srcOrd="0" destOrd="0" presId="urn:microsoft.com/office/officeart/2008/layout/HorizontalMultiLevelHierarchy"/>
    <dgm:cxn modelId="{EC80BEE2-F284-4659-884F-3240E89D14E0}" srcId="{6DDB0B7D-7101-4FEC-8BFD-6BD89313548A}" destId="{4019B8B4-E037-43C5-89AC-0678529537A3}" srcOrd="3" destOrd="0" parTransId="{60CB8179-457C-4A38-A501-BE841CCE6EF6}" sibTransId="{1BF76E02-6AF6-4DB3-9A41-3CE446EC25D5}"/>
    <dgm:cxn modelId="{69AA8BA7-3EF6-404D-88BF-9AB466DF6762}" type="presOf" srcId="{70C665D1-8085-4AA7-9BAD-B8707C521129}" destId="{42CE6CC6-40A2-45BA-B03F-EEA0423C97FA}" srcOrd="0" destOrd="0" presId="urn:microsoft.com/office/officeart/2008/layout/HorizontalMultiLevelHierarchy"/>
    <dgm:cxn modelId="{CE472CFF-4C1C-4F2C-ACCA-CB1BEB5797BF}" srcId="{6DDB0B7D-7101-4FEC-8BFD-6BD89313548A}" destId="{8AFD3BD6-73E9-4110-964D-5CA608EFAEA7}" srcOrd="1" destOrd="0" parTransId="{EF2CE704-BB27-46FE-B669-F690877A1533}" sibTransId="{9866570C-AB50-40B4-B3CD-50378D09B54C}"/>
    <dgm:cxn modelId="{E372666C-F1B2-43BE-9FEA-337A97719690}" type="presOf" srcId="{B9222494-7D8F-4645-BBA4-16BC44527CA9}" destId="{3292334F-D10A-44DB-8AA3-DF561936F828}" srcOrd="1" destOrd="0" presId="urn:microsoft.com/office/officeart/2008/layout/HorizontalMultiLevelHierarchy"/>
    <dgm:cxn modelId="{5C0E47C8-9F44-478C-8083-E0A7B34B1137}" srcId="{6DDB0B7D-7101-4FEC-8BFD-6BD89313548A}" destId="{9B2B801E-3AF2-46FF-8AFD-75A375AFBB51}" srcOrd="0" destOrd="0" parTransId="{B9222494-7D8F-4645-BBA4-16BC44527CA9}" sibTransId="{FCF1D16F-4598-4046-BE87-5A736DF1ECD4}"/>
    <dgm:cxn modelId="{6CC04C16-83D3-4443-831E-D63972CC1AF5}" type="presOf" srcId="{9CCE0DE6-83CE-4FD0-98AE-B3A23D60CBBF}" destId="{EB44C6E3-D779-4B8A-84C4-23BB2585B58A}" srcOrd="0" destOrd="0" presId="urn:microsoft.com/office/officeart/2008/layout/HorizontalMultiLevelHierarchy"/>
    <dgm:cxn modelId="{733B0DAA-B34E-41FF-B5B4-2FDC75C1733C}" type="presOf" srcId="{4019B8B4-E037-43C5-89AC-0678529537A3}" destId="{57A6F0D0-6649-434F-8FB8-20337F46A7A1}" srcOrd="0" destOrd="0" presId="urn:microsoft.com/office/officeart/2008/layout/HorizontalMultiLevelHierarchy"/>
    <dgm:cxn modelId="{FF692D7D-80B9-4332-8593-0892DCDB3919}" type="presOf" srcId="{9CCE0DE6-83CE-4FD0-98AE-B3A23D60CBBF}" destId="{3DBC9CC2-CE63-477B-A934-9C7BBC7FBA55}" srcOrd="1" destOrd="0" presId="urn:microsoft.com/office/officeart/2008/layout/HorizontalMultiLevelHierarchy"/>
    <dgm:cxn modelId="{EFAE70A6-C55F-4768-8C41-73560A6326EE}" type="presOf" srcId="{60CB8179-457C-4A38-A501-BE841CCE6EF6}" destId="{6370A996-056E-409C-B6BF-C353CF833A5F}" srcOrd="1" destOrd="0" presId="urn:microsoft.com/office/officeart/2008/layout/HorizontalMultiLevelHierarchy"/>
    <dgm:cxn modelId="{3AF885EF-0C5C-44BF-B5A4-813992665147}" type="presOf" srcId="{442F16B3-1406-4C51-B105-DF964272A6A0}" destId="{73284060-ED6D-47A2-B4BB-BC7786F4BDB6}" srcOrd="0" destOrd="0" presId="urn:microsoft.com/office/officeart/2008/layout/HorizontalMultiLevelHierarchy"/>
    <dgm:cxn modelId="{0B71A92F-317C-42AA-9791-CBC666C03E6F}" srcId="{99341041-4500-4CFA-A087-38B4243DE731}" destId="{6DDB0B7D-7101-4FEC-8BFD-6BD89313548A}" srcOrd="0" destOrd="0" parTransId="{83084F4F-85B4-4BC1-9A07-59FD390D46EB}" sibTransId="{E8F203BE-52BC-4E99-8315-0274657484D6}"/>
    <dgm:cxn modelId="{2D1741C0-C335-4C0A-9860-F1EFE1B686A5}" type="presOf" srcId="{B9222494-7D8F-4645-BBA4-16BC44527CA9}" destId="{B670F6D9-B0AE-44DA-A4E6-13F84ACEAD0E}" srcOrd="0" destOrd="0" presId="urn:microsoft.com/office/officeart/2008/layout/HorizontalMultiLevelHierarchy"/>
    <dgm:cxn modelId="{1C6CE4A6-4857-46C1-A0D7-5256FE5FD3A3}" type="presOf" srcId="{EF2CE704-BB27-46FE-B669-F690877A1533}" destId="{22340688-E4F1-4004-B707-3CADE10E01B2}" srcOrd="0" destOrd="0" presId="urn:microsoft.com/office/officeart/2008/layout/HorizontalMultiLevelHierarchy"/>
    <dgm:cxn modelId="{B737BFF4-3A13-4650-BBBC-35E84D2163AD}" type="presOf" srcId="{EF2CE704-BB27-46FE-B669-F690877A1533}" destId="{A57CDDE1-34A7-4028-AC58-85A32F052D40}" srcOrd="1" destOrd="0" presId="urn:microsoft.com/office/officeart/2008/layout/HorizontalMultiLevelHierarchy"/>
    <dgm:cxn modelId="{7CF32738-1B34-4751-9C2D-921AD7194065}" type="presOf" srcId="{9B2B801E-3AF2-46FF-8AFD-75A375AFBB51}" destId="{EEBAE932-0BCC-40B7-9A59-DDE25F0FD0AB}" srcOrd="0" destOrd="0" presId="urn:microsoft.com/office/officeart/2008/layout/HorizontalMultiLevelHierarchy"/>
    <dgm:cxn modelId="{86E38BC2-9BCF-4D90-9071-7D9BB41110CC}" srcId="{6DDB0B7D-7101-4FEC-8BFD-6BD89313548A}" destId="{584CDD58-5CB0-413D-911B-6B8DD21816F7}" srcOrd="2" destOrd="0" parTransId="{9CCE0DE6-83CE-4FD0-98AE-B3A23D60CBBF}" sibTransId="{5A1BFEF2-9F71-45FB-A024-18D346AD0F7F}"/>
    <dgm:cxn modelId="{2CF5772C-1108-4BEE-9A4D-790ACDBC314C}" type="presOf" srcId="{8AFD3BD6-73E9-4110-964D-5CA608EFAEA7}" destId="{C003CFDD-1774-49E6-9FB3-507D6BCE5D8F}" srcOrd="0" destOrd="0" presId="urn:microsoft.com/office/officeart/2008/layout/HorizontalMultiLevelHierarchy"/>
    <dgm:cxn modelId="{A17D9645-2C1D-4EA2-9AA4-4D8E3FB70A17}" type="presParOf" srcId="{041A1A47-8218-4D8C-A32D-E4772EC3AC93}" destId="{574A6CC3-9BF7-4B92-8BF8-2E6A90B0240C}" srcOrd="0" destOrd="0" presId="urn:microsoft.com/office/officeart/2008/layout/HorizontalMultiLevelHierarchy"/>
    <dgm:cxn modelId="{87795EA4-9AD6-44E5-93E3-F137E5ED8D78}" type="presParOf" srcId="{574A6CC3-9BF7-4B92-8BF8-2E6A90B0240C}" destId="{695C5B2E-E98B-44C1-865E-6EA20A648F96}" srcOrd="0" destOrd="0" presId="urn:microsoft.com/office/officeart/2008/layout/HorizontalMultiLevelHierarchy"/>
    <dgm:cxn modelId="{F05E488E-9DF4-4E36-81A8-6AA351F05D62}" type="presParOf" srcId="{574A6CC3-9BF7-4B92-8BF8-2E6A90B0240C}" destId="{76CBAD37-6F82-4FB9-B8FA-A20DA0CFF1E3}" srcOrd="1" destOrd="0" presId="urn:microsoft.com/office/officeart/2008/layout/HorizontalMultiLevelHierarchy"/>
    <dgm:cxn modelId="{4663080C-F4E6-4526-846F-B91F32594F96}" type="presParOf" srcId="{76CBAD37-6F82-4FB9-B8FA-A20DA0CFF1E3}" destId="{B670F6D9-B0AE-44DA-A4E6-13F84ACEAD0E}" srcOrd="0" destOrd="0" presId="urn:microsoft.com/office/officeart/2008/layout/HorizontalMultiLevelHierarchy"/>
    <dgm:cxn modelId="{F752FCC2-939D-4709-A143-B4F023E38205}" type="presParOf" srcId="{B670F6D9-B0AE-44DA-A4E6-13F84ACEAD0E}" destId="{3292334F-D10A-44DB-8AA3-DF561936F828}" srcOrd="0" destOrd="0" presId="urn:microsoft.com/office/officeart/2008/layout/HorizontalMultiLevelHierarchy"/>
    <dgm:cxn modelId="{E30607C4-0D8D-4401-881E-31C1900C03C7}" type="presParOf" srcId="{76CBAD37-6F82-4FB9-B8FA-A20DA0CFF1E3}" destId="{47D5201E-6E72-40EA-9FB7-8E13625138B3}" srcOrd="1" destOrd="0" presId="urn:microsoft.com/office/officeart/2008/layout/HorizontalMultiLevelHierarchy"/>
    <dgm:cxn modelId="{ECEE2BC9-AD83-48CE-8415-6758213C1EEC}" type="presParOf" srcId="{47D5201E-6E72-40EA-9FB7-8E13625138B3}" destId="{EEBAE932-0BCC-40B7-9A59-DDE25F0FD0AB}" srcOrd="0" destOrd="0" presId="urn:microsoft.com/office/officeart/2008/layout/HorizontalMultiLevelHierarchy"/>
    <dgm:cxn modelId="{528F1B9E-71D5-4AD3-B8DA-3D5C2F32C9AF}" type="presParOf" srcId="{47D5201E-6E72-40EA-9FB7-8E13625138B3}" destId="{E7D1102A-3CFD-490C-A297-E6CB4FF9D9F0}" srcOrd="1" destOrd="0" presId="urn:microsoft.com/office/officeart/2008/layout/HorizontalMultiLevelHierarchy"/>
    <dgm:cxn modelId="{D643A1D1-3902-459F-A0D5-8DD2BED2C604}" type="presParOf" srcId="{76CBAD37-6F82-4FB9-B8FA-A20DA0CFF1E3}" destId="{22340688-E4F1-4004-B707-3CADE10E01B2}" srcOrd="2" destOrd="0" presId="urn:microsoft.com/office/officeart/2008/layout/HorizontalMultiLevelHierarchy"/>
    <dgm:cxn modelId="{1149A19B-0D83-4136-88E1-31F4BF6E0629}" type="presParOf" srcId="{22340688-E4F1-4004-B707-3CADE10E01B2}" destId="{A57CDDE1-34A7-4028-AC58-85A32F052D40}" srcOrd="0" destOrd="0" presId="urn:microsoft.com/office/officeart/2008/layout/HorizontalMultiLevelHierarchy"/>
    <dgm:cxn modelId="{0269D587-A5FE-486E-A3FB-B7EB65C8A128}" type="presParOf" srcId="{76CBAD37-6F82-4FB9-B8FA-A20DA0CFF1E3}" destId="{B25510B2-F8FB-4829-868D-FD8DA8F70021}" srcOrd="3" destOrd="0" presId="urn:microsoft.com/office/officeart/2008/layout/HorizontalMultiLevelHierarchy"/>
    <dgm:cxn modelId="{144955CA-1A75-47F9-B443-F9650F9F576F}" type="presParOf" srcId="{B25510B2-F8FB-4829-868D-FD8DA8F70021}" destId="{C003CFDD-1774-49E6-9FB3-507D6BCE5D8F}" srcOrd="0" destOrd="0" presId="urn:microsoft.com/office/officeart/2008/layout/HorizontalMultiLevelHierarchy"/>
    <dgm:cxn modelId="{C17073D7-D9B2-4BEB-9E48-F6B5BD0753FD}" type="presParOf" srcId="{B25510B2-F8FB-4829-868D-FD8DA8F70021}" destId="{AA779690-499C-42B7-A500-6D5BBE27FB45}" srcOrd="1" destOrd="0" presId="urn:microsoft.com/office/officeart/2008/layout/HorizontalMultiLevelHierarchy"/>
    <dgm:cxn modelId="{E20384A7-5141-4842-B800-7DB5D56F1546}" type="presParOf" srcId="{76CBAD37-6F82-4FB9-B8FA-A20DA0CFF1E3}" destId="{EB44C6E3-D779-4B8A-84C4-23BB2585B58A}" srcOrd="4" destOrd="0" presId="urn:microsoft.com/office/officeart/2008/layout/HorizontalMultiLevelHierarchy"/>
    <dgm:cxn modelId="{5583FFC7-51BF-48B6-B00A-52BF85002C65}" type="presParOf" srcId="{EB44C6E3-D779-4B8A-84C4-23BB2585B58A}" destId="{3DBC9CC2-CE63-477B-A934-9C7BBC7FBA55}" srcOrd="0" destOrd="0" presId="urn:microsoft.com/office/officeart/2008/layout/HorizontalMultiLevelHierarchy"/>
    <dgm:cxn modelId="{436BF614-9EA7-4DF0-A188-D7876440BD9E}" type="presParOf" srcId="{76CBAD37-6F82-4FB9-B8FA-A20DA0CFF1E3}" destId="{B2C8C2F6-0B6D-41B0-B620-FEF767BEB20E}" srcOrd="5" destOrd="0" presId="urn:microsoft.com/office/officeart/2008/layout/HorizontalMultiLevelHierarchy"/>
    <dgm:cxn modelId="{263CC07C-68EF-48AD-94CA-53B8FE3828C5}" type="presParOf" srcId="{B2C8C2F6-0B6D-41B0-B620-FEF767BEB20E}" destId="{C713DC77-0078-47AA-AF93-9F2267B17F06}" srcOrd="0" destOrd="0" presId="urn:microsoft.com/office/officeart/2008/layout/HorizontalMultiLevelHierarchy"/>
    <dgm:cxn modelId="{4B08F429-5B1C-4C87-B817-1C79FCA967D9}" type="presParOf" srcId="{B2C8C2F6-0B6D-41B0-B620-FEF767BEB20E}" destId="{3629B606-4FF5-4049-82DC-19FA3EF10608}" srcOrd="1" destOrd="0" presId="urn:microsoft.com/office/officeart/2008/layout/HorizontalMultiLevelHierarchy"/>
    <dgm:cxn modelId="{AED03414-75D3-4C4E-8997-737187FE8302}" type="presParOf" srcId="{76CBAD37-6F82-4FB9-B8FA-A20DA0CFF1E3}" destId="{4BC0EE51-B104-43AB-B837-169CF394ED61}" srcOrd="6" destOrd="0" presId="urn:microsoft.com/office/officeart/2008/layout/HorizontalMultiLevelHierarchy"/>
    <dgm:cxn modelId="{0776C724-46C0-4609-BABA-AE58A16DB882}" type="presParOf" srcId="{4BC0EE51-B104-43AB-B837-169CF394ED61}" destId="{6370A996-056E-409C-B6BF-C353CF833A5F}" srcOrd="0" destOrd="0" presId="urn:microsoft.com/office/officeart/2008/layout/HorizontalMultiLevelHierarchy"/>
    <dgm:cxn modelId="{2B117446-3DBC-4A46-88CD-369E39CD77EA}" type="presParOf" srcId="{76CBAD37-6F82-4FB9-B8FA-A20DA0CFF1E3}" destId="{82327C96-6E33-45E0-9349-A81FDAC29A1E}" srcOrd="7" destOrd="0" presId="urn:microsoft.com/office/officeart/2008/layout/HorizontalMultiLevelHierarchy"/>
    <dgm:cxn modelId="{D788B785-EED7-474E-9564-A3F2D140EBF6}" type="presParOf" srcId="{82327C96-6E33-45E0-9349-A81FDAC29A1E}" destId="{57A6F0D0-6649-434F-8FB8-20337F46A7A1}" srcOrd="0" destOrd="0" presId="urn:microsoft.com/office/officeart/2008/layout/HorizontalMultiLevelHierarchy"/>
    <dgm:cxn modelId="{4FB96420-C2A4-45F3-9157-F781031A0F19}" type="presParOf" srcId="{82327C96-6E33-45E0-9349-A81FDAC29A1E}" destId="{7E7A2C91-1C76-447C-8648-9576DC50FED7}" srcOrd="1" destOrd="0" presId="urn:microsoft.com/office/officeart/2008/layout/HorizontalMultiLevelHierarchy"/>
    <dgm:cxn modelId="{8362B4FF-3C74-4E3D-BCAC-D12CF0CA2EE6}" type="presParOf" srcId="{76CBAD37-6F82-4FB9-B8FA-A20DA0CFF1E3}" destId="{73284060-ED6D-47A2-B4BB-BC7786F4BDB6}" srcOrd="8" destOrd="0" presId="urn:microsoft.com/office/officeart/2008/layout/HorizontalMultiLevelHierarchy"/>
    <dgm:cxn modelId="{22B3D580-9C25-4EA5-A437-6391EFBD4B32}" type="presParOf" srcId="{73284060-ED6D-47A2-B4BB-BC7786F4BDB6}" destId="{50DF9923-8B9E-4E6F-87A6-5942436A51B3}" srcOrd="0" destOrd="0" presId="urn:microsoft.com/office/officeart/2008/layout/HorizontalMultiLevelHierarchy"/>
    <dgm:cxn modelId="{D0ACF564-F904-46CE-99C0-7DECCE9ACCDC}" type="presParOf" srcId="{76CBAD37-6F82-4FB9-B8FA-A20DA0CFF1E3}" destId="{3F8F02C8-6131-42E2-874C-271790FBFAC0}" srcOrd="9" destOrd="0" presId="urn:microsoft.com/office/officeart/2008/layout/HorizontalMultiLevelHierarchy"/>
    <dgm:cxn modelId="{E15A2FD3-8367-4D04-8938-D608E41E38EF}" type="presParOf" srcId="{3F8F02C8-6131-42E2-874C-271790FBFAC0}" destId="{42CE6CC6-40A2-45BA-B03F-EEA0423C97FA}" srcOrd="0" destOrd="0" presId="urn:microsoft.com/office/officeart/2008/layout/HorizontalMultiLevelHierarchy"/>
    <dgm:cxn modelId="{7B4D0E22-4278-48C1-B020-B1EFABB64924}" type="presParOf" srcId="{3F8F02C8-6131-42E2-874C-271790FBFAC0}" destId="{F0E138FF-8973-4312-827B-5E74B66C9E5A}" srcOrd="1" destOrd="0" presId="urn:microsoft.com/office/officeart/2008/layout/HorizontalMultiLevelHierarchy"/>
    <dgm:cxn modelId="{972A1285-301C-49A8-8740-DF16C142738D}" type="presParOf" srcId="{76CBAD37-6F82-4FB9-B8FA-A20DA0CFF1E3}" destId="{E9CA43D9-81C3-4390-9BF3-6589827C724B}" srcOrd="10" destOrd="0" presId="urn:microsoft.com/office/officeart/2008/layout/HorizontalMultiLevelHierarchy"/>
    <dgm:cxn modelId="{24C6F628-9FFD-4860-9F1A-5691AE85BBF6}" type="presParOf" srcId="{E9CA43D9-81C3-4390-9BF3-6589827C724B}" destId="{979EAEA1-3B04-4783-8B4E-59CEBDFBA452}" srcOrd="0" destOrd="0" presId="urn:microsoft.com/office/officeart/2008/layout/HorizontalMultiLevelHierarchy"/>
    <dgm:cxn modelId="{286E1D8C-E253-44BF-8B90-79012ACE5284}" type="presParOf" srcId="{76CBAD37-6F82-4FB9-B8FA-A20DA0CFF1E3}" destId="{D4D5F32A-77F3-439B-8ED4-C9225D9079E0}" srcOrd="11" destOrd="0" presId="urn:microsoft.com/office/officeart/2008/layout/HorizontalMultiLevelHierarchy"/>
    <dgm:cxn modelId="{64604A05-0D37-49B0-91DD-A12675CF7502}" type="presParOf" srcId="{D4D5F32A-77F3-439B-8ED4-C9225D9079E0}" destId="{DAB4ADCE-E3FD-4608-83B7-15E047149378}" srcOrd="0" destOrd="0" presId="urn:microsoft.com/office/officeart/2008/layout/HorizontalMultiLevelHierarchy"/>
    <dgm:cxn modelId="{F87080A1-6AA0-4524-A0DB-81E51671CB59}" type="presParOf" srcId="{D4D5F32A-77F3-439B-8ED4-C9225D9079E0}" destId="{A7C8FD78-2BDD-4A14-8CE1-B95669B5A3C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5A82A2-8112-4295-855F-7DEF2D62FE87}" type="doc">
      <dgm:prSet loTypeId="urn:microsoft.com/office/officeart/2005/8/layout/radial5" loCatId="relationship" qsTypeId="urn:microsoft.com/office/officeart/2005/8/quickstyle/simple3" qsCatId="simple" csTypeId="urn:microsoft.com/office/officeart/2005/8/colors/accent5_5" csCatId="accent5" phldr="1"/>
      <dgm:spPr/>
      <dgm:t>
        <a:bodyPr/>
        <a:lstStyle/>
        <a:p>
          <a:endParaRPr lang="it-IT"/>
        </a:p>
      </dgm:t>
    </dgm:pt>
    <dgm:pt modelId="{6B3F8984-5587-403D-9604-719A5C49CCB9}">
      <dgm:prSet phldrT="[Testo]"/>
      <dgm:spPr/>
      <dgm:t>
        <a:bodyPr/>
        <a:lstStyle/>
        <a:p>
          <a:r>
            <a:rPr lang="it-IT" b="1" dirty="0"/>
            <a:t>Generation </a:t>
          </a:r>
          <a:r>
            <a:rPr lang="it-IT" b="1" dirty="0" err="1"/>
            <a:t>Transition</a:t>
          </a:r>
          <a:r>
            <a:rPr lang="it-IT" b="1" dirty="0"/>
            <a:t> in Family Business </a:t>
          </a:r>
        </a:p>
      </dgm:t>
    </dgm:pt>
    <dgm:pt modelId="{BC4BD026-7DFC-49BA-AFFE-EF31CE09A603}" type="parTrans" cxnId="{304531B3-83F9-420B-9071-F134230AF931}">
      <dgm:prSet/>
      <dgm:spPr/>
      <dgm:t>
        <a:bodyPr/>
        <a:lstStyle/>
        <a:p>
          <a:endParaRPr lang="it-IT"/>
        </a:p>
      </dgm:t>
    </dgm:pt>
    <dgm:pt modelId="{BA145670-F692-4863-B725-15FA4F401FC2}" type="sibTrans" cxnId="{304531B3-83F9-420B-9071-F134230AF931}">
      <dgm:prSet/>
      <dgm:spPr/>
      <dgm:t>
        <a:bodyPr/>
        <a:lstStyle/>
        <a:p>
          <a:endParaRPr lang="it-IT"/>
        </a:p>
      </dgm:t>
    </dgm:pt>
    <dgm:pt modelId="{B4985A7C-7150-4C77-966D-EA2CB8B1A627}">
      <dgm:prSet phldrT="[Testo]" custT="1"/>
      <dgm:spPr/>
      <dgm:t>
        <a:bodyPr/>
        <a:lstStyle/>
        <a:p>
          <a:r>
            <a:rPr lang="it-IT" sz="1300" kern="1200" dirty="0" smtClean="0">
              <a:solidFill>
                <a:prstClr val="black"/>
              </a:solidFill>
              <a:latin typeface="Calibri" panose="020F0502020204030204"/>
              <a:ea typeface="+mn-ea"/>
              <a:cs typeface="+mn-cs"/>
            </a:rPr>
            <a:t>1. </a:t>
          </a:r>
          <a:r>
            <a:rPr lang="it-IT" sz="1300" kern="1200" dirty="0" err="1" smtClean="0">
              <a:solidFill>
                <a:prstClr val="black"/>
              </a:solidFill>
              <a:latin typeface="Calibri" panose="020F0502020204030204"/>
              <a:ea typeface="+mn-ea"/>
              <a:cs typeface="+mn-cs"/>
            </a:rPr>
            <a:t>Distinction</a:t>
          </a:r>
          <a:r>
            <a:rPr lang="it-IT" sz="1300" kern="1200" dirty="0" smtClean="0">
              <a:solidFill>
                <a:prstClr val="black"/>
              </a:solidFill>
              <a:latin typeface="Calibri" panose="020F0502020204030204"/>
              <a:ea typeface="+mn-ea"/>
              <a:cs typeface="+mn-cs"/>
            </a:rPr>
            <a:t> </a:t>
          </a:r>
          <a:r>
            <a:rPr lang="it-IT" sz="1300" kern="1200" dirty="0" err="1" smtClean="0">
              <a:solidFill>
                <a:prstClr val="black"/>
              </a:solidFill>
              <a:latin typeface="Calibri" panose="020F0502020204030204"/>
              <a:ea typeface="+mn-ea"/>
              <a:cs typeface="+mn-cs"/>
            </a:rPr>
            <a:t>between</a:t>
          </a:r>
          <a:r>
            <a:rPr lang="it-IT" sz="1300" kern="1200" dirty="0" smtClean="0">
              <a:solidFill>
                <a:prstClr val="black"/>
              </a:solidFill>
              <a:latin typeface="Calibri" panose="020F0502020204030204"/>
              <a:ea typeface="+mn-ea"/>
              <a:cs typeface="+mn-cs"/>
            </a:rPr>
            <a:t> company and Family</a:t>
          </a:r>
          <a:endParaRPr lang="it-IT" sz="1300" kern="1200" dirty="0">
            <a:solidFill>
              <a:prstClr val="black"/>
            </a:solidFill>
            <a:latin typeface="Calibri" panose="020F0502020204030204"/>
            <a:ea typeface="+mn-ea"/>
            <a:cs typeface="+mn-cs"/>
          </a:endParaRPr>
        </a:p>
      </dgm:t>
    </dgm:pt>
    <dgm:pt modelId="{4BB7C4A7-4808-4A76-86F5-25CE99EB082E}" type="parTrans" cxnId="{40B7A0CB-77F7-4426-BF77-54843E008D4D}">
      <dgm:prSet/>
      <dgm:spPr/>
      <dgm:t>
        <a:bodyPr/>
        <a:lstStyle/>
        <a:p>
          <a:endParaRPr lang="it-IT"/>
        </a:p>
      </dgm:t>
    </dgm:pt>
    <dgm:pt modelId="{3E84758D-7196-4B29-9E1A-F7C9E4EA7D20}" type="sibTrans" cxnId="{40B7A0CB-77F7-4426-BF77-54843E008D4D}">
      <dgm:prSet/>
      <dgm:spPr/>
      <dgm:t>
        <a:bodyPr/>
        <a:lstStyle/>
        <a:p>
          <a:endParaRPr lang="it-IT"/>
        </a:p>
      </dgm:t>
    </dgm:pt>
    <dgm:pt modelId="{C4622D43-1DF4-44B1-A97B-6929607502C5}">
      <dgm:prSet phldrT="[Testo]" custT="1"/>
      <dgm:spPr/>
      <dgm:t>
        <a:bodyPr/>
        <a:lstStyle/>
        <a:p>
          <a:r>
            <a:rPr lang="it-IT" sz="1300" kern="1200" dirty="0" smtClean="0">
              <a:solidFill>
                <a:prstClr val="black"/>
              </a:solidFill>
              <a:latin typeface="Calibri" panose="020F0502020204030204"/>
              <a:ea typeface="+mn-ea"/>
              <a:cs typeface="+mn-cs"/>
            </a:rPr>
            <a:t>2. </a:t>
          </a:r>
          <a:r>
            <a:rPr lang="it-IT" sz="1300" kern="1200" dirty="0" err="1" smtClean="0">
              <a:solidFill>
                <a:prstClr val="black"/>
              </a:solidFill>
              <a:latin typeface="Calibri" panose="020F0502020204030204"/>
              <a:ea typeface="+mn-ea"/>
              <a:cs typeface="+mn-cs"/>
            </a:rPr>
            <a:t>Governance</a:t>
          </a:r>
          <a:r>
            <a:rPr lang="it-IT" sz="1300" kern="1200" dirty="0" smtClean="0">
              <a:solidFill>
                <a:prstClr val="black"/>
              </a:solidFill>
              <a:latin typeface="Calibri" panose="020F0502020204030204"/>
              <a:ea typeface="+mn-ea"/>
              <a:cs typeface="+mn-cs"/>
            </a:rPr>
            <a:t> </a:t>
          </a:r>
          <a:r>
            <a:rPr lang="it-IT" sz="1300" kern="1200" dirty="0" err="1" smtClean="0">
              <a:solidFill>
                <a:prstClr val="black"/>
              </a:solidFill>
              <a:latin typeface="Calibri" panose="020F0502020204030204"/>
              <a:ea typeface="+mn-ea"/>
              <a:cs typeface="+mn-cs"/>
            </a:rPr>
            <a:t>system</a:t>
          </a:r>
          <a:endParaRPr lang="it-IT" sz="1300" kern="1200" dirty="0">
            <a:solidFill>
              <a:prstClr val="black"/>
            </a:solidFill>
            <a:latin typeface="Calibri" panose="020F0502020204030204"/>
            <a:ea typeface="+mn-ea"/>
            <a:cs typeface="+mn-cs"/>
          </a:endParaRPr>
        </a:p>
      </dgm:t>
    </dgm:pt>
    <dgm:pt modelId="{4262639F-44FB-44A8-8386-9D60E3F65745}" type="parTrans" cxnId="{5479A8F8-B008-46D8-8B13-7D8C33E22447}">
      <dgm:prSet/>
      <dgm:spPr/>
      <dgm:t>
        <a:bodyPr/>
        <a:lstStyle/>
        <a:p>
          <a:endParaRPr lang="it-IT"/>
        </a:p>
      </dgm:t>
    </dgm:pt>
    <dgm:pt modelId="{04CCB932-B923-47B3-B6BE-6B6BB14DB599}" type="sibTrans" cxnId="{5479A8F8-B008-46D8-8B13-7D8C33E22447}">
      <dgm:prSet/>
      <dgm:spPr/>
      <dgm:t>
        <a:bodyPr/>
        <a:lstStyle/>
        <a:p>
          <a:endParaRPr lang="it-IT"/>
        </a:p>
      </dgm:t>
    </dgm:pt>
    <dgm:pt modelId="{D6121BAA-67B6-4100-B039-5FA084659622}">
      <dgm:prSet phldrT="[Testo]"/>
      <dgm:spPr/>
      <dgm:t>
        <a:bodyPr/>
        <a:lstStyle/>
        <a:p>
          <a:r>
            <a:rPr lang="en-US" dirty="0" smtClean="0"/>
            <a:t>6. Plan goal and process</a:t>
          </a:r>
          <a:endParaRPr lang="it-IT" dirty="0"/>
        </a:p>
      </dgm:t>
    </dgm:pt>
    <dgm:pt modelId="{84E3CBA6-D071-47E0-85FD-0F4A829344C6}" type="parTrans" cxnId="{EE56D01D-5319-401E-AAAB-C04814402259}">
      <dgm:prSet/>
      <dgm:spPr/>
      <dgm:t>
        <a:bodyPr/>
        <a:lstStyle/>
        <a:p>
          <a:endParaRPr lang="it-IT"/>
        </a:p>
      </dgm:t>
    </dgm:pt>
    <dgm:pt modelId="{D9FFC61A-FB95-4E83-9290-34E0F508629E}" type="sibTrans" cxnId="{EE56D01D-5319-401E-AAAB-C04814402259}">
      <dgm:prSet/>
      <dgm:spPr/>
      <dgm:t>
        <a:bodyPr/>
        <a:lstStyle/>
        <a:p>
          <a:endParaRPr lang="it-IT"/>
        </a:p>
      </dgm:t>
    </dgm:pt>
    <dgm:pt modelId="{7756C489-536D-4FE5-B9A2-5C2B545C089E}">
      <dgm:prSet/>
      <dgm:spPr/>
      <dgm:t>
        <a:bodyPr/>
        <a:lstStyle/>
        <a:p>
          <a:r>
            <a:rPr lang="en-US" dirty="0" smtClean="0"/>
            <a:t>3. Priority skills over membership</a:t>
          </a:r>
          <a:endParaRPr lang="it-IT" dirty="0"/>
        </a:p>
      </dgm:t>
    </dgm:pt>
    <dgm:pt modelId="{6453FA6F-51EE-4720-A6FB-FB786E870964}" type="parTrans" cxnId="{417484C8-5C87-443F-8D7F-B491B415258A}">
      <dgm:prSet/>
      <dgm:spPr/>
      <dgm:t>
        <a:bodyPr/>
        <a:lstStyle/>
        <a:p>
          <a:endParaRPr lang="it-IT"/>
        </a:p>
      </dgm:t>
    </dgm:pt>
    <dgm:pt modelId="{937D4D64-F7C2-410D-BA30-0BCC80FF23BA}" type="sibTrans" cxnId="{417484C8-5C87-443F-8D7F-B491B415258A}">
      <dgm:prSet/>
      <dgm:spPr/>
      <dgm:t>
        <a:bodyPr/>
        <a:lstStyle/>
        <a:p>
          <a:endParaRPr lang="it-IT"/>
        </a:p>
      </dgm:t>
    </dgm:pt>
    <dgm:pt modelId="{18A98BCE-7F82-428A-B1B2-170B1B34FE86}">
      <dgm:prSet/>
      <dgm:spPr/>
      <dgm:t>
        <a:bodyPr/>
        <a:lstStyle/>
        <a:p>
          <a:r>
            <a:rPr lang="en-US" dirty="0" smtClean="0"/>
            <a:t>4. Shared rules for change</a:t>
          </a:r>
          <a:endParaRPr lang="it-IT" dirty="0"/>
        </a:p>
      </dgm:t>
    </dgm:pt>
    <dgm:pt modelId="{1FEEDE8A-D335-414A-9867-BC0F9B598DEC}" type="parTrans" cxnId="{1754510E-86FF-44AF-B67E-FEC3820E0097}">
      <dgm:prSet/>
      <dgm:spPr/>
      <dgm:t>
        <a:bodyPr/>
        <a:lstStyle/>
        <a:p>
          <a:endParaRPr lang="it-IT"/>
        </a:p>
      </dgm:t>
    </dgm:pt>
    <dgm:pt modelId="{0E08691A-7C0E-455F-B7A4-60FD43F51F59}" type="sibTrans" cxnId="{1754510E-86FF-44AF-B67E-FEC3820E0097}">
      <dgm:prSet/>
      <dgm:spPr/>
      <dgm:t>
        <a:bodyPr/>
        <a:lstStyle/>
        <a:p>
          <a:endParaRPr lang="it-IT"/>
        </a:p>
      </dgm:t>
    </dgm:pt>
    <dgm:pt modelId="{1879E717-C9C9-4F6C-84B8-0772FFAD6B1B}">
      <dgm:prSet/>
      <dgm:spPr/>
      <dgm:t>
        <a:bodyPr/>
        <a:lstStyle/>
        <a:p>
          <a:r>
            <a:rPr lang="it-IT" dirty="0" smtClean="0"/>
            <a:t>7. Involve </a:t>
          </a:r>
          <a:r>
            <a:rPr lang="it-IT" dirty="0" err="1" smtClean="0"/>
            <a:t>third</a:t>
          </a:r>
          <a:r>
            <a:rPr lang="it-IT" dirty="0" smtClean="0"/>
            <a:t> parties</a:t>
          </a:r>
          <a:endParaRPr lang="it-IT" dirty="0"/>
        </a:p>
      </dgm:t>
    </dgm:pt>
    <dgm:pt modelId="{2B1BA03B-ADA3-4EBF-9C5E-31B47FA745ED}" type="parTrans" cxnId="{7E47CE0E-806C-4858-B81B-D1B7D4F616EE}">
      <dgm:prSet/>
      <dgm:spPr/>
      <dgm:t>
        <a:bodyPr/>
        <a:lstStyle/>
        <a:p>
          <a:endParaRPr lang="it-IT"/>
        </a:p>
      </dgm:t>
    </dgm:pt>
    <dgm:pt modelId="{CC1F79C4-1BF9-4528-B215-A0241DD75A09}" type="sibTrans" cxnId="{7E47CE0E-806C-4858-B81B-D1B7D4F616EE}">
      <dgm:prSet/>
      <dgm:spPr/>
      <dgm:t>
        <a:bodyPr/>
        <a:lstStyle/>
        <a:p>
          <a:endParaRPr lang="it-IT"/>
        </a:p>
      </dgm:t>
    </dgm:pt>
    <dgm:pt modelId="{98445C94-632F-40EF-B1D7-81E6A13D3ADB}">
      <dgm:prSet/>
      <dgm:spPr/>
      <dgm:t>
        <a:bodyPr/>
        <a:lstStyle/>
        <a:p>
          <a:r>
            <a:rPr lang="en-US" dirty="0" smtClean="0"/>
            <a:t>5. Prepare for unexpected capital conditions</a:t>
          </a:r>
          <a:endParaRPr lang="it-IT" dirty="0"/>
        </a:p>
      </dgm:t>
    </dgm:pt>
    <dgm:pt modelId="{FD8DAB48-2FF9-402C-B045-B651F35649A1}" type="parTrans" cxnId="{2AC07437-FA3A-4FCE-978E-ADF9F8248BF5}">
      <dgm:prSet/>
      <dgm:spPr/>
      <dgm:t>
        <a:bodyPr/>
        <a:lstStyle/>
        <a:p>
          <a:endParaRPr lang="it-IT"/>
        </a:p>
      </dgm:t>
    </dgm:pt>
    <dgm:pt modelId="{6D287A79-934B-4848-A499-213AB9AE4D95}" type="sibTrans" cxnId="{2AC07437-FA3A-4FCE-978E-ADF9F8248BF5}">
      <dgm:prSet/>
      <dgm:spPr/>
      <dgm:t>
        <a:bodyPr/>
        <a:lstStyle/>
        <a:p>
          <a:endParaRPr lang="it-IT"/>
        </a:p>
      </dgm:t>
    </dgm:pt>
    <dgm:pt modelId="{0211BAD8-4EA5-4644-ACF3-C3DEE2EC4BA2}" type="pres">
      <dgm:prSet presAssocID="{D95A82A2-8112-4295-855F-7DEF2D62FE87}" presName="Name0" presStyleCnt="0">
        <dgm:presLayoutVars>
          <dgm:chMax val="1"/>
          <dgm:dir/>
          <dgm:animLvl val="ctr"/>
          <dgm:resizeHandles val="exact"/>
        </dgm:presLayoutVars>
      </dgm:prSet>
      <dgm:spPr/>
      <dgm:t>
        <a:bodyPr/>
        <a:lstStyle/>
        <a:p>
          <a:endParaRPr lang="it-IT"/>
        </a:p>
      </dgm:t>
    </dgm:pt>
    <dgm:pt modelId="{608B399C-3A0A-4A36-B7BC-1C30DCCF3E30}" type="pres">
      <dgm:prSet presAssocID="{6B3F8984-5587-403D-9604-719A5C49CCB9}" presName="centerShape" presStyleLbl="node0" presStyleIdx="0" presStyleCnt="1"/>
      <dgm:spPr/>
      <dgm:t>
        <a:bodyPr/>
        <a:lstStyle/>
        <a:p>
          <a:endParaRPr lang="it-IT"/>
        </a:p>
      </dgm:t>
    </dgm:pt>
    <dgm:pt modelId="{33ADCA63-8444-43AD-801D-A3024AE562F2}" type="pres">
      <dgm:prSet presAssocID="{4BB7C4A7-4808-4A76-86F5-25CE99EB082E}" presName="parTrans" presStyleLbl="sibTrans2D1" presStyleIdx="0" presStyleCnt="7"/>
      <dgm:spPr/>
      <dgm:t>
        <a:bodyPr/>
        <a:lstStyle/>
        <a:p>
          <a:endParaRPr lang="it-IT"/>
        </a:p>
      </dgm:t>
    </dgm:pt>
    <dgm:pt modelId="{BF8B9173-5369-482E-8542-0945408E6F80}" type="pres">
      <dgm:prSet presAssocID="{4BB7C4A7-4808-4A76-86F5-25CE99EB082E}" presName="connectorText" presStyleLbl="sibTrans2D1" presStyleIdx="0" presStyleCnt="7"/>
      <dgm:spPr/>
      <dgm:t>
        <a:bodyPr/>
        <a:lstStyle/>
        <a:p>
          <a:endParaRPr lang="it-IT"/>
        </a:p>
      </dgm:t>
    </dgm:pt>
    <dgm:pt modelId="{6B85E6BC-A846-4226-96C9-D95682665A7E}" type="pres">
      <dgm:prSet presAssocID="{B4985A7C-7150-4C77-966D-EA2CB8B1A627}" presName="node" presStyleLbl="node1" presStyleIdx="0" presStyleCnt="7">
        <dgm:presLayoutVars>
          <dgm:bulletEnabled val="1"/>
        </dgm:presLayoutVars>
      </dgm:prSet>
      <dgm:spPr/>
      <dgm:t>
        <a:bodyPr/>
        <a:lstStyle/>
        <a:p>
          <a:endParaRPr lang="it-IT"/>
        </a:p>
      </dgm:t>
    </dgm:pt>
    <dgm:pt modelId="{2DDA7551-1B13-413B-BA3D-C060B43656A8}" type="pres">
      <dgm:prSet presAssocID="{4262639F-44FB-44A8-8386-9D60E3F65745}" presName="parTrans" presStyleLbl="sibTrans2D1" presStyleIdx="1" presStyleCnt="7"/>
      <dgm:spPr/>
      <dgm:t>
        <a:bodyPr/>
        <a:lstStyle/>
        <a:p>
          <a:endParaRPr lang="it-IT"/>
        </a:p>
      </dgm:t>
    </dgm:pt>
    <dgm:pt modelId="{61134228-43D3-4682-88DD-1A9BCF368100}" type="pres">
      <dgm:prSet presAssocID="{4262639F-44FB-44A8-8386-9D60E3F65745}" presName="connectorText" presStyleLbl="sibTrans2D1" presStyleIdx="1" presStyleCnt="7"/>
      <dgm:spPr/>
      <dgm:t>
        <a:bodyPr/>
        <a:lstStyle/>
        <a:p>
          <a:endParaRPr lang="it-IT"/>
        </a:p>
      </dgm:t>
    </dgm:pt>
    <dgm:pt modelId="{4C41BE79-3FF8-4C7B-BECA-DCD5A258FC69}" type="pres">
      <dgm:prSet presAssocID="{C4622D43-1DF4-44B1-A97B-6929607502C5}" presName="node" presStyleLbl="node1" presStyleIdx="1" presStyleCnt="7">
        <dgm:presLayoutVars>
          <dgm:bulletEnabled val="1"/>
        </dgm:presLayoutVars>
      </dgm:prSet>
      <dgm:spPr/>
      <dgm:t>
        <a:bodyPr/>
        <a:lstStyle/>
        <a:p>
          <a:endParaRPr lang="it-IT"/>
        </a:p>
      </dgm:t>
    </dgm:pt>
    <dgm:pt modelId="{D4BB11DE-4B44-416C-9688-DA64777D6507}" type="pres">
      <dgm:prSet presAssocID="{6453FA6F-51EE-4720-A6FB-FB786E870964}" presName="parTrans" presStyleLbl="sibTrans2D1" presStyleIdx="2" presStyleCnt="7"/>
      <dgm:spPr/>
      <dgm:t>
        <a:bodyPr/>
        <a:lstStyle/>
        <a:p>
          <a:endParaRPr lang="it-IT"/>
        </a:p>
      </dgm:t>
    </dgm:pt>
    <dgm:pt modelId="{4343AF1B-BB77-4B2E-B28A-180FBE6E683D}" type="pres">
      <dgm:prSet presAssocID="{6453FA6F-51EE-4720-A6FB-FB786E870964}" presName="connectorText" presStyleLbl="sibTrans2D1" presStyleIdx="2" presStyleCnt="7"/>
      <dgm:spPr/>
      <dgm:t>
        <a:bodyPr/>
        <a:lstStyle/>
        <a:p>
          <a:endParaRPr lang="it-IT"/>
        </a:p>
      </dgm:t>
    </dgm:pt>
    <dgm:pt modelId="{6D723A33-ACCC-4C6F-ADB8-21B7EEFC8B78}" type="pres">
      <dgm:prSet presAssocID="{7756C489-536D-4FE5-B9A2-5C2B545C089E}" presName="node" presStyleLbl="node1" presStyleIdx="2" presStyleCnt="7" custRadScaleRad="98591" custRadScaleInc="3430">
        <dgm:presLayoutVars>
          <dgm:bulletEnabled val="1"/>
        </dgm:presLayoutVars>
      </dgm:prSet>
      <dgm:spPr/>
      <dgm:t>
        <a:bodyPr/>
        <a:lstStyle/>
        <a:p>
          <a:endParaRPr lang="it-IT"/>
        </a:p>
      </dgm:t>
    </dgm:pt>
    <dgm:pt modelId="{675B6CA3-55EB-4B4C-BFE2-DFC62B349EBB}" type="pres">
      <dgm:prSet presAssocID="{1FEEDE8A-D335-414A-9867-BC0F9B598DEC}" presName="parTrans" presStyleLbl="sibTrans2D1" presStyleIdx="3" presStyleCnt="7"/>
      <dgm:spPr/>
      <dgm:t>
        <a:bodyPr/>
        <a:lstStyle/>
        <a:p>
          <a:endParaRPr lang="it-IT"/>
        </a:p>
      </dgm:t>
    </dgm:pt>
    <dgm:pt modelId="{13975AA3-68FD-45AB-AF05-B9776B9EE6B2}" type="pres">
      <dgm:prSet presAssocID="{1FEEDE8A-D335-414A-9867-BC0F9B598DEC}" presName="connectorText" presStyleLbl="sibTrans2D1" presStyleIdx="3" presStyleCnt="7"/>
      <dgm:spPr/>
      <dgm:t>
        <a:bodyPr/>
        <a:lstStyle/>
        <a:p>
          <a:endParaRPr lang="it-IT"/>
        </a:p>
      </dgm:t>
    </dgm:pt>
    <dgm:pt modelId="{87237305-BA04-4C2A-90B4-25714E389307}" type="pres">
      <dgm:prSet presAssocID="{18A98BCE-7F82-428A-B1B2-170B1B34FE86}" presName="node" presStyleLbl="node1" presStyleIdx="3" presStyleCnt="7">
        <dgm:presLayoutVars>
          <dgm:bulletEnabled val="1"/>
        </dgm:presLayoutVars>
      </dgm:prSet>
      <dgm:spPr/>
      <dgm:t>
        <a:bodyPr/>
        <a:lstStyle/>
        <a:p>
          <a:endParaRPr lang="it-IT"/>
        </a:p>
      </dgm:t>
    </dgm:pt>
    <dgm:pt modelId="{39CFAF3B-4079-45C4-9B5A-89D00AF0F24B}" type="pres">
      <dgm:prSet presAssocID="{FD8DAB48-2FF9-402C-B045-B651F35649A1}" presName="parTrans" presStyleLbl="sibTrans2D1" presStyleIdx="4" presStyleCnt="7"/>
      <dgm:spPr/>
      <dgm:t>
        <a:bodyPr/>
        <a:lstStyle/>
        <a:p>
          <a:endParaRPr lang="it-IT"/>
        </a:p>
      </dgm:t>
    </dgm:pt>
    <dgm:pt modelId="{5AE9D25E-0894-4A26-8DD1-26841B6AEC3E}" type="pres">
      <dgm:prSet presAssocID="{FD8DAB48-2FF9-402C-B045-B651F35649A1}" presName="connectorText" presStyleLbl="sibTrans2D1" presStyleIdx="4" presStyleCnt="7"/>
      <dgm:spPr/>
      <dgm:t>
        <a:bodyPr/>
        <a:lstStyle/>
        <a:p>
          <a:endParaRPr lang="it-IT"/>
        </a:p>
      </dgm:t>
    </dgm:pt>
    <dgm:pt modelId="{B0CF9F94-C9D0-46A6-8FC8-92EC723B3B71}" type="pres">
      <dgm:prSet presAssocID="{98445C94-632F-40EF-B1D7-81E6A13D3ADB}" presName="node" presStyleLbl="node1" presStyleIdx="4" presStyleCnt="7">
        <dgm:presLayoutVars>
          <dgm:bulletEnabled val="1"/>
        </dgm:presLayoutVars>
      </dgm:prSet>
      <dgm:spPr/>
      <dgm:t>
        <a:bodyPr/>
        <a:lstStyle/>
        <a:p>
          <a:endParaRPr lang="it-IT"/>
        </a:p>
      </dgm:t>
    </dgm:pt>
    <dgm:pt modelId="{91195AD4-7852-40ED-8EE7-EC296670B714}" type="pres">
      <dgm:prSet presAssocID="{84E3CBA6-D071-47E0-85FD-0F4A829344C6}" presName="parTrans" presStyleLbl="sibTrans2D1" presStyleIdx="5" presStyleCnt="7"/>
      <dgm:spPr/>
      <dgm:t>
        <a:bodyPr/>
        <a:lstStyle/>
        <a:p>
          <a:endParaRPr lang="it-IT"/>
        </a:p>
      </dgm:t>
    </dgm:pt>
    <dgm:pt modelId="{E33EE909-C4F0-4FAA-AC8B-72CF92B96402}" type="pres">
      <dgm:prSet presAssocID="{84E3CBA6-D071-47E0-85FD-0F4A829344C6}" presName="connectorText" presStyleLbl="sibTrans2D1" presStyleIdx="5" presStyleCnt="7"/>
      <dgm:spPr/>
      <dgm:t>
        <a:bodyPr/>
        <a:lstStyle/>
        <a:p>
          <a:endParaRPr lang="it-IT"/>
        </a:p>
      </dgm:t>
    </dgm:pt>
    <dgm:pt modelId="{BAED7BFA-87A5-496C-97DC-A00F39322CA9}" type="pres">
      <dgm:prSet presAssocID="{D6121BAA-67B6-4100-B039-5FA084659622}" presName="node" presStyleLbl="node1" presStyleIdx="5" presStyleCnt="7">
        <dgm:presLayoutVars>
          <dgm:bulletEnabled val="1"/>
        </dgm:presLayoutVars>
      </dgm:prSet>
      <dgm:spPr/>
      <dgm:t>
        <a:bodyPr/>
        <a:lstStyle/>
        <a:p>
          <a:endParaRPr lang="it-IT"/>
        </a:p>
      </dgm:t>
    </dgm:pt>
    <dgm:pt modelId="{5248A7A5-D56E-4850-A8E4-43053932E3AC}" type="pres">
      <dgm:prSet presAssocID="{2B1BA03B-ADA3-4EBF-9C5E-31B47FA745ED}" presName="parTrans" presStyleLbl="sibTrans2D1" presStyleIdx="6" presStyleCnt="7"/>
      <dgm:spPr/>
      <dgm:t>
        <a:bodyPr/>
        <a:lstStyle/>
        <a:p>
          <a:endParaRPr lang="it-IT"/>
        </a:p>
      </dgm:t>
    </dgm:pt>
    <dgm:pt modelId="{E8FC2827-0653-4F53-9523-A0E9FD418B6A}" type="pres">
      <dgm:prSet presAssocID="{2B1BA03B-ADA3-4EBF-9C5E-31B47FA745ED}" presName="connectorText" presStyleLbl="sibTrans2D1" presStyleIdx="6" presStyleCnt="7"/>
      <dgm:spPr/>
      <dgm:t>
        <a:bodyPr/>
        <a:lstStyle/>
        <a:p>
          <a:endParaRPr lang="it-IT"/>
        </a:p>
      </dgm:t>
    </dgm:pt>
    <dgm:pt modelId="{ED61EC6A-72E1-4C61-BD55-4F88B3C83214}" type="pres">
      <dgm:prSet presAssocID="{1879E717-C9C9-4F6C-84B8-0772FFAD6B1B}" presName="node" presStyleLbl="node1" presStyleIdx="6" presStyleCnt="7">
        <dgm:presLayoutVars>
          <dgm:bulletEnabled val="1"/>
        </dgm:presLayoutVars>
      </dgm:prSet>
      <dgm:spPr/>
      <dgm:t>
        <a:bodyPr/>
        <a:lstStyle/>
        <a:p>
          <a:endParaRPr lang="it-IT"/>
        </a:p>
      </dgm:t>
    </dgm:pt>
  </dgm:ptLst>
  <dgm:cxnLst>
    <dgm:cxn modelId="{7BE6FC9D-9881-47D5-8BBE-64CB35CA7F0E}" type="presOf" srcId="{1FEEDE8A-D335-414A-9867-BC0F9B598DEC}" destId="{13975AA3-68FD-45AB-AF05-B9776B9EE6B2}" srcOrd="1" destOrd="0" presId="urn:microsoft.com/office/officeart/2005/8/layout/radial5"/>
    <dgm:cxn modelId="{D20E7AD8-AC5A-43D5-A44F-FABFAC6FFADC}" type="presOf" srcId="{98445C94-632F-40EF-B1D7-81E6A13D3ADB}" destId="{B0CF9F94-C9D0-46A6-8FC8-92EC723B3B71}" srcOrd="0" destOrd="0" presId="urn:microsoft.com/office/officeart/2005/8/layout/radial5"/>
    <dgm:cxn modelId="{FEF53170-6DF3-423E-B42E-9A6045FE2718}" type="presOf" srcId="{FD8DAB48-2FF9-402C-B045-B651F35649A1}" destId="{5AE9D25E-0894-4A26-8DD1-26841B6AEC3E}" srcOrd="1" destOrd="0" presId="urn:microsoft.com/office/officeart/2005/8/layout/radial5"/>
    <dgm:cxn modelId="{07BAE113-AFE9-4642-8F7A-4F4F5FDF9AD5}" type="presOf" srcId="{C4622D43-1DF4-44B1-A97B-6929607502C5}" destId="{4C41BE79-3FF8-4C7B-BECA-DCD5A258FC69}" srcOrd="0" destOrd="0" presId="urn:microsoft.com/office/officeart/2005/8/layout/radial5"/>
    <dgm:cxn modelId="{9F9D28FA-5E93-4862-8612-88CD08CD1473}" type="presOf" srcId="{7756C489-536D-4FE5-B9A2-5C2B545C089E}" destId="{6D723A33-ACCC-4C6F-ADB8-21B7EEFC8B78}" srcOrd="0" destOrd="0" presId="urn:microsoft.com/office/officeart/2005/8/layout/radial5"/>
    <dgm:cxn modelId="{304531B3-83F9-420B-9071-F134230AF931}" srcId="{D95A82A2-8112-4295-855F-7DEF2D62FE87}" destId="{6B3F8984-5587-403D-9604-719A5C49CCB9}" srcOrd="0" destOrd="0" parTransId="{BC4BD026-7DFC-49BA-AFFE-EF31CE09A603}" sibTransId="{BA145670-F692-4863-B725-15FA4F401FC2}"/>
    <dgm:cxn modelId="{BF1E8687-5314-40E0-893F-A3D5FF440660}" type="presOf" srcId="{4262639F-44FB-44A8-8386-9D60E3F65745}" destId="{61134228-43D3-4682-88DD-1A9BCF368100}" srcOrd="1" destOrd="0" presId="urn:microsoft.com/office/officeart/2005/8/layout/radial5"/>
    <dgm:cxn modelId="{309795B3-5F67-4C7D-B3EC-8322A33C55DB}" type="presOf" srcId="{6453FA6F-51EE-4720-A6FB-FB786E870964}" destId="{D4BB11DE-4B44-416C-9688-DA64777D6507}" srcOrd="0" destOrd="0" presId="urn:microsoft.com/office/officeart/2005/8/layout/radial5"/>
    <dgm:cxn modelId="{EE56D01D-5319-401E-AAAB-C04814402259}" srcId="{6B3F8984-5587-403D-9604-719A5C49CCB9}" destId="{D6121BAA-67B6-4100-B039-5FA084659622}" srcOrd="5" destOrd="0" parTransId="{84E3CBA6-D071-47E0-85FD-0F4A829344C6}" sibTransId="{D9FFC61A-FB95-4E83-9290-34E0F508629E}"/>
    <dgm:cxn modelId="{2AC07437-FA3A-4FCE-978E-ADF9F8248BF5}" srcId="{6B3F8984-5587-403D-9604-719A5C49CCB9}" destId="{98445C94-632F-40EF-B1D7-81E6A13D3ADB}" srcOrd="4" destOrd="0" parTransId="{FD8DAB48-2FF9-402C-B045-B651F35649A1}" sibTransId="{6D287A79-934B-4848-A499-213AB9AE4D95}"/>
    <dgm:cxn modelId="{24D5B6CD-9DC7-4507-8DED-C5A38E6C6F3E}" type="presOf" srcId="{2B1BA03B-ADA3-4EBF-9C5E-31B47FA745ED}" destId="{E8FC2827-0653-4F53-9523-A0E9FD418B6A}" srcOrd="1" destOrd="0" presId="urn:microsoft.com/office/officeart/2005/8/layout/radial5"/>
    <dgm:cxn modelId="{B8C877C2-921E-4B7C-9BCF-FBD9F7666110}" type="presOf" srcId="{84E3CBA6-D071-47E0-85FD-0F4A829344C6}" destId="{E33EE909-C4F0-4FAA-AC8B-72CF92B96402}" srcOrd="1" destOrd="0" presId="urn:microsoft.com/office/officeart/2005/8/layout/radial5"/>
    <dgm:cxn modelId="{0D8ED428-3BC5-4E4C-AE72-481BE036F53A}" type="presOf" srcId="{84E3CBA6-D071-47E0-85FD-0F4A829344C6}" destId="{91195AD4-7852-40ED-8EE7-EC296670B714}" srcOrd="0" destOrd="0" presId="urn:microsoft.com/office/officeart/2005/8/layout/radial5"/>
    <dgm:cxn modelId="{1754510E-86FF-44AF-B67E-FEC3820E0097}" srcId="{6B3F8984-5587-403D-9604-719A5C49CCB9}" destId="{18A98BCE-7F82-428A-B1B2-170B1B34FE86}" srcOrd="3" destOrd="0" parTransId="{1FEEDE8A-D335-414A-9867-BC0F9B598DEC}" sibTransId="{0E08691A-7C0E-455F-B7A4-60FD43F51F59}"/>
    <dgm:cxn modelId="{AB33C375-6C9E-4E8D-9102-7233AC70FFF8}" type="presOf" srcId="{1FEEDE8A-D335-414A-9867-BC0F9B598DEC}" destId="{675B6CA3-55EB-4B4C-BFE2-DFC62B349EBB}" srcOrd="0" destOrd="0" presId="urn:microsoft.com/office/officeart/2005/8/layout/radial5"/>
    <dgm:cxn modelId="{54A723C6-CBE4-4678-ACB0-E24C09947B2C}" type="presOf" srcId="{D6121BAA-67B6-4100-B039-5FA084659622}" destId="{BAED7BFA-87A5-496C-97DC-A00F39322CA9}" srcOrd="0" destOrd="0" presId="urn:microsoft.com/office/officeart/2005/8/layout/radial5"/>
    <dgm:cxn modelId="{A3D934CD-35F1-4393-AF47-469B3B66F876}" type="presOf" srcId="{D95A82A2-8112-4295-855F-7DEF2D62FE87}" destId="{0211BAD8-4EA5-4644-ACF3-C3DEE2EC4BA2}" srcOrd="0" destOrd="0" presId="urn:microsoft.com/office/officeart/2005/8/layout/radial5"/>
    <dgm:cxn modelId="{ABD3A9C4-87B5-4007-8A77-E6082BB19436}" type="presOf" srcId="{B4985A7C-7150-4C77-966D-EA2CB8B1A627}" destId="{6B85E6BC-A846-4226-96C9-D95682665A7E}" srcOrd="0" destOrd="0" presId="urn:microsoft.com/office/officeart/2005/8/layout/radial5"/>
    <dgm:cxn modelId="{417484C8-5C87-443F-8D7F-B491B415258A}" srcId="{6B3F8984-5587-403D-9604-719A5C49CCB9}" destId="{7756C489-536D-4FE5-B9A2-5C2B545C089E}" srcOrd="2" destOrd="0" parTransId="{6453FA6F-51EE-4720-A6FB-FB786E870964}" sibTransId="{937D4D64-F7C2-410D-BA30-0BCC80FF23BA}"/>
    <dgm:cxn modelId="{E20836DD-BA4F-46FB-92E7-D7CA162C0DB4}" type="presOf" srcId="{2B1BA03B-ADA3-4EBF-9C5E-31B47FA745ED}" destId="{5248A7A5-D56E-4850-A8E4-43053932E3AC}" srcOrd="0" destOrd="0" presId="urn:microsoft.com/office/officeart/2005/8/layout/radial5"/>
    <dgm:cxn modelId="{40B7A0CB-77F7-4426-BF77-54843E008D4D}" srcId="{6B3F8984-5587-403D-9604-719A5C49CCB9}" destId="{B4985A7C-7150-4C77-966D-EA2CB8B1A627}" srcOrd="0" destOrd="0" parTransId="{4BB7C4A7-4808-4A76-86F5-25CE99EB082E}" sibTransId="{3E84758D-7196-4B29-9E1A-F7C9E4EA7D20}"/>
    <dgm:cxn modelId="{B1D5DF0A-86B3-45AD-B13E-6BBC7A76C8FB}" type="presOf" srcId="{4BB7C4A7-4808-4A76-86F5-25CE99EB082E}" destId="{33ADCA63-8444-43AD-801D-A3024AE562F2}" srcOrd="0" destOrd="0" presId="urn:microsoft.com/office/officeart/2005/8/layout/radial5"/>
    <dgm:cxn modelId="{350A9659-41D9-4E3D-99B6-1E7672C1B0A1}" type="presOf" srcId="{18A98BCE-7F82-428A-B1B2-170B1B34FE86}" destId="{87237305-BA04-4C2A-90B4-25714E389307}" srcOrd="0" destOrd="0" presId="urn:microsoft.com/office/officeart/2005/8/layout/radial5"/>
    <dgm:cxn modelId="{461C107D-F811-4EE8-847A-DFC052D654B8}" type="presOf" srcId="{6B3F8984-5587-403D-9604-719A5C49CCB9}" destId="{608B399C-3A0A-4A36-B7BC-1C30DCCF3E30}" srcOrd="0" destOrd="0" presId="urn:microsoft.com/office/officeart/2005/8/layout/radial5"/>
    <dgm:cxn modelId="{C131A28D-6044-4126-B75C-A6EA93DB05AC}" type="presOf" srcId="{6453FA6F-51EE-4720-A6FB-FB786E870964}" destId="{4343AF1B-BB77-4B2E-B28A-180FBE6E683D}" srcOrd="1" destOrd="0" presId="urn:microsoft.com/office/officeart/2005/8/layout/radial5"/>
    <dgm:cxn modelId="{65A2670A-08F9-405B-81B5-1B2191EA5DF0}" type="presOf" srcId="{4262639F-44FB-44A8-8386-9D60E3F65745}" destId="{2DDA7551-1B13-413B-BA3D-C060B43656A8}" srcOrd="0" destOrd="0" presId="urn:microsoft.com/office/officeart/2005/8/layout/radial5"/>
    <dgm:cxn modelId="{C79FED04-A2AB-428B-B08D-3835E82A2152}" type="presOf" srcId="{1879E717-C9C9-4F6C-84B8-0772FFAD6B1B}" destId="{ED61EC6A-72E1-4C61-BD55-4F88B3C83214}" srcOrd="0" destOrd="0" presId="urn:microsoft.com/office/officeart/2005/8/layout/radial5"/>
    <dgm:cxn modelId="{293CFCE6-9CC1-40C3-8C53-25A0E4C3EB1D}" type="presOf" srcId="{4BB7C4A7-4808-4A76-86F5-25CE99EB082E}" destId="{BF8B9173-5369-482E-8542-0945408E6F80}" srcOrd="1" destOrd="0" presId="urn:microsoft.com/office/officeart/2005/8/layout/radial5"/>
    <dgm:cxn modelId="{7E47CE0E-806C-4858-B81B-D1B7D4F616EE}" srcId="{6B3F8984-5587-403D-9604-719A5C49CCB9}" destId="{1879E717-C9C9-4F6C-84B8-0772FFAD6B1B}" srcOrd="6" destOrd="0" parTransId="{2B1BA03B-ADA3-4EBF-9C5E-31B47FA745ED}" sibTransId="{CC1F79C4-1BF9-4528-B215-A0241DD75A09}"/>
    <dgm:cxn modelId="{3366F87B-6BD5-4E87-84B1-FDC496DB31E2}" type="presOf" srcId="{FD8DAB48-2FF9-402C-B045-B651F35649A1}" destId="{39CFAF3B-4079-45C4-9B5A-89D00AF0F24B}" srcOrd="0" destOrd="0" presId="urn:microsoft.com/office/officeart/2005/8/layout/radial5"/>
    <dgm:cxn modelId="{5479A8F8-B008-46D8-8B13-7D8C33E22447}" srcId="{6B3F8984-5587-403D-9604-719A5C49CCB9}" destId="{C4622D43-1DF4-44B1-A97B-6929607502C5}" srcOrd="1" destOrd="0" parTransId="{4262639F-44FB-44A8-8386-9D60E3F65745}" sibTransId="{04CCB932-B923-47B3-B6BE-6B6BB14DB599}"/>
    <dgm:cxn modelId="{00692290-23BC-49F4-8DA0-6A39F08A6844}" type="presParOf" srcId="{0211BAD8-4EA5-4644-ACF3-C3DEE2EC4BA2}" destId="{608B399C-3A0A-4A36-B7BC-1C30DCCF3E30}" srcOrd="0" destOrd="0" presId="urn:microsoft.com/office/officeart/2005/8/layout/radial5"/>
    <dgm:cxn modelId="{A5E9EF86-009E-40FD-ABAC-23C317C690A4}" type="presParOf" srcId="{0211BAD8-4EA5-4644-ACF3-C3DEE2EC4BA2}" destId="{33ADCA63-8444-43AD-801D-A3024AE562F2}" srcOrd="1" destOrd="0" presId="urn:microsoft.com/office/officeart/2005/8/layout/radial5"/>
    <dgm:cxn modelId="{F54B8192-53CF-4BAC-9D3D-B7FC90DEB2ED}" type="presParOf" srcId="{33ADCA63-8444-43AD-801D-A3024AE562F2}" destId="{BF8B9173-5369-482E-8542-0945408E6F80}" srcOrd="0" destOrd="0" presId="urn:microsoft.com/office/officeart/2005/8/layout/radial5"/>
    <dgm:cxn modelId="{9F728A6C-7542-4914-920C-2DBAB5BB98F3}" type="presParOf" srcId="{0211BAD8-4EA5-4644-ACF3-C3DEE2EC4BA2}" destId="{6B85E6BC-A846-4226-96C9-D95682665A7E}" srcOrd="2" destOrd="0" presId="urn:microsoft.com/office/officeart/2005/8/layout/radial5"/>
    <dgm:cxn modelId="{E23D9B5A-156B-4371-8260-6CBF2AE7C010}" type="presParOf" srcId="{0211BAD8-4EA5-4644-ACF3-C3DEE2EC4BA2}" destId="{2DDA7551-1B13-413B-BA3D-C060B43656A8}" srcOrd="3" destOrd="0" presId="urn:microsoft.com/office/officeart/2005/8/layout/radial5"/>
    <dgm:cxn modelId="{DF921AF4-66EF-4900-B6B3-56AF02615E82}" type="presParOf" srcId="{2DDA7551-1B13-413B-BA3D-C060B43656A8}" destId="{61134228-43D3-4682-88DD-1A9BCF368100}" srcOrd="0" destOrd="0" presId="urn:microsoft.com/office/officeart/2005/8/layout/radial5"/>
    <dgm:cxn modelId="{B11F6F02-2BDA-43FF-9F82-1AC338D4BA2B}" type="presParOf" srcId="{0211BAD8-4EA5-4644-ACF3-C3DEE2EC4BA2}" destId="{4C41BE79-3FF8-4C7B-BECA-DCD5A258FC69}" srcOrd="4" destOrd="0" presId="urn:microsoft.com/office/officeart/2005/8/layout/radial5"/>
    <dgm:cxn modelId="{E74BF638-B795-4068-A8B6-33BC66E8C865}" type="presParOf" srcId="{0211BAD8-4EA5-4644-ACF3-C3DEE2EC4BA2}" destId="{D4BB11DE-4B44-416C-9688-DA64777D6507}" srcOrd="5" destOrd="0" presId="urn:microsoft.com/office/officeart/2005/8/layout/radial5"/>
    <dgm:cxn modelId="{3FAD8E13-9B51-4828-A3D4-AAF699B69D88}" type="presParOf" srcId="{D4BB11DE-4B44-416C-9688-DA64777D6507}" destId="{4343AF1B-BB77-4B2E-B28A-180FBE6E683D}" srcOrd="0" destOrd="0" presId="urn:microsoft.com/office/officeart/2005/8/layout/radial5"/>
    <dgm:cxn modelId="{A27942B8-FBD9-46BE-8D66-338621F9C332}" type="presParOf" srcId="{0211BAD8-4EA5-4644-ACF3-C3DEE2EC4BA2}" destId="{6D723A33-ACCC-4C6F-ADB8-21B7EEFC8B78}" srcOrd="6" destOrd="0" presId="urn:microsoft.com/office/officeart/2005/8/layout/radial5"/>
    <dgm:cxn modelId="{A5BDBE88-EB60-43F7-AE16-6003573E8F12}" type="presParOf" srcId="{0211BAD8-4EA5-4644-ACF3-C3DEE2EC4BA2}" destId="{675B6CA3-55EB-4B4C-BFE2-DFC62B349EBB}" srcOrd="7" destOrd="0" presId="urn:microsoft.com/office/officeart/2005/8/layout/radial5"/>
    <dgm:cxn modelId="{0916F66B-A31F-4B18-9098-7A66164F045B}" type="presParOf" srcId="{675B6CA3-55EB-4B4C-BFE2-DFC62B349EBB}" destId="{13975AA3-68FD-45AB-AF05-B9776B9EE6B2}" srcOrd="0" destOrd="0" presId="urn:microsoft.com/office/officeart/2005/8/layout/radial5"/>
    <dgm:cxn modelId="{63896C8D-47C0-46DD-97AC-F2113359B8CF}" type="presParOf" srcId="{0211BAD8-4EA5-4644-ACF3-C3DEE2EC4BA2}" destId="{87237305-BA04-4C2A-90B4-25714E389307}" srcOrd="8" destOrd="0" presId="urn:microsoft.com/office/officeart/2005/8/layout/radial5"/>
    <dgm:cxn modelId="{F89AC35B-5208-4C1F-97DB-2BA50D71AF4E}" type="presParOf" srcId="{0211BAD8-4EA5-4644-ACF3-C3DEE2EC4BA2}" destId="{39CFAF3B-4079-45C4-9B5A-89D00AF0F24B}" srcOrd="9" destOrd="0" presId="urn:microsoft.com/office/officeart/2005/8/layout/radial5"/>
    <dgm:cxn modelId="{6FFFA859-1567-4264-8C5D-5EF672C13B4F}" type="presParOf" srcId="{39CFAF3B-4079-45C4-9B5A-89D00AF0F24B}" destId="{5AE9D25E-0894-4A26-8DD1-26841B6AEC3E}" srcOrd="0" destOrd="0" presId="urn:microsoft.com/office/officeart/2005/8/layout/radial5"/>
    <dgm:cxn modelId="{929A53AD-20AD-4588-B245-41304161A18A}" type="presParOf" srcId="{0211BAD8-4EA5-4644-ACF3-C3DEE2EC4BA2}" destId="{B0CF9F94-C9D0-46A6-8FC8-92EC723B3B71}" srcOrd="10" destOrd="0" presId="urn:microsoft.com/office/officeart/2005/8/layout/radial5"/>
    <dgm:cxn modelId="{87477A26-639A-4582-B901-09B4B0D49500}" type="presParOf" srcId="{0211BAD8-4EA5-4644-ACF3-C3DEE2EC4BA2}" destId="{91195AD4-7852-40ED-8EE7-EC296670B714}" srcOrd="11" destOrd="0" presId="urn:microsoft.com/office/officeart/2005/8/layout/radial5"/>
    <dgm:cxn modelId="{E8482D10-BFE9-4958-820A-30755983608E}" type="presParOf" srcId="{91195AD4-7852-40ED-8EE7-EC296670B714}" destId="{E33EE909-C4F0-4FAA-AC8B-72CF92B96402}" srcOrd="0" destOrd="0" presId="urn:microsoft.com/office/officeart/2005/8/layout/radial5"/>
    <dgm:cxn modelId="{54F49616-B66A-4D1E-9467-FDB2AB3E96BF}" type="presParOf" srcId="{0211BAD8-4EA5-4644-ACF3-C3DEE2EC4BA2}" destId="{BAED7BFA-87A5-496C-97DC-A00F39322CA9}" srcOrd="12" destOrd="0" presId="urn:microsoft.com/office/officeart/2005/8/layout/radial5"/>
    <dgm:cxn modelId="{F41D0FCA-C27E-4A0D-963D-C2D975FE7FFD}" type="presParOf" srcId="{0211BAD8-4EA5-4644-ACF3-C3DEE2EC4BA2}" destId="{5248A7A5-D56E-4850-A8E4-43053932E3AC}" srcOrd="13" destOrd="0" presId="urn:microsoft.com/office/officeart/2005/8/layout/radial5"/>
    <dgm:cxn modelId="{D13F6CB7-203F-471F-9FDE-4D01DF7B72D1}" type="presParOf" srcId="{5248A7A5-D56E-4850-A8E4-43053932E3AC}" destId="{E8FC2827-0653-4F53-9523-A0E9FD418B6A}" srcOrd="0" destOrd="0" presId="urn:microsoft.com/office/officeart/2005/8/layout/radial5"/>
    <dgm:cxn modelId="{396BE5A9-EDB4-40AA-AEF5-CDAA4182F768}" type="presParOf" srcId="{0211BAD8-4EA5-4644-ACF3-C3DEE2EC4BA2}" destId="{ED61EC6A-72E1-4C61-BD55-4F88B3C83214}"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5A82A2-8112-4295-855F-7DEF2D62FE87}" type="doc">
      <dgm:prSet loTypeId="urn:microsoft.com/office/officeart/2005/8/layout/radial5" loCatId="relationship" qsTypeId="urn:microsoft.com/office/officeart/2005/8/quickstyle/simple3" qsCatId="simple" csTypeId="urn:microsoft.com/office/officeart/2005/8/colors/accent5_5" csCatId="accent5" phldr="1"/>
      <dgm:spPr/>
      <dgm:t>
        <a:bodyPr/>
        <a:lstStyle/>
        <a:p>
          <a:endParaRPr lang="it-IT"/>
        </a:p>
      </dgm:t>
    </dgm:pt>
    <dgm:pt modelId="{6B3F8984-5587-403D-9604-719A5C49CCB9}">
      <dgm:prSet phldrT="[Testo]" custT="1"/>
      <dgm:spPr/>
      <dgm:t>
        <a:bodyPr/>
        <a:lstStyle/>
        <a:p>
          <a:r>
            <a:rPr lang="it-IT" sz="900" b="1" dirty="0"/>
            <a:t>Generation </a:t>
          </a:r>
          <a:r>
            <a:rPr lang="it-IT" sz="900" b="1" dirty="0" err="1"/>
            <a:t>Transition</a:t>
          </a:r>
          <a:r>
            <a:rPr lang="it-IT" sz="900" b="1" dirty="0"/>
            <a:t> in Family Business </a:t>
          </a:r>
        </a:p>
      </dgm:t>
    </dgm:pt>
    <dgm:pt modelId="{BC4BD026-7DFC-49BA-AFFE-EF31CE09A603}" type="parTrans" cxnId="{304531B3-83F9-420B-9071-F134230AF931}">
      <dgm:prSet/>
      <dgm:spPr/>
      <dgm:t>
        <a:bodyPr/>
        <a:lstStyle/>
        <a:p>
          <a:endParaRPr lang="it-IT"/>
        </a:p>
      </dgm:t>
    </dgm:pt>
    <dgm:pt modelId="{BA145670-F692-4863-B725-15FA4F401FC2}" type="sibTrans" cxnId="{304531B3-83F9-420B-9071-F134230AF931}">
      <dgm:prSet/>
      <dgm:spPr/>
      <dgm:t>
        <a:bodyPr/>
        <a:lstStyle/>
        <a:p>
          <a:endParaRPr lang="it-IT"/>
        </a:p>
      </dgm:t>
    </dgm:pt>
    <dgm:pt modelId="{B4985A7C-7150-4C77-966D-EA2CB8B1A627}">
      <dgm:prSet phldrT="[Testo]" custT="1"/>
      <dgm:spPr>
        <a:solidFill>
          <a:schemeClr val="accent4"/>
        </a:solidFill>
      </dgm:spPr>
      <dgm:t>
        <a:bodyPr/>
        <a:lstStyle/>
        <a:p>
          <a:r>
            <a:rPr lang="en-US" sz="900" kern="1200" dirty="0" smtClean="0">
              <a:solidFill>
                <a:prstClr val="black"/>
              </a:solidFill>
              <a:latin typeface="Calibri" panose="020F0502020204030204"/>
              <a:ea typeface="+mn-ea"/>
              <a:cs typeface="+mn-cs"/>
            </a:rPr>
            <a:t>1. Distinction between company and Family</a:t>
          </a:r>
          <a:endParaRPr lang="it-IT" sz="900" kern="1200" dirty="0" smtClean="0">
            <a:solidFill>
              <a:prstClr val="black"/>
            </a:solidFill>
            <a:latin typeface="Calibri" panose="020F0502020204030204"/>
            <a:ea typeface="+mn-ea"/>
            <a:cs typeface="+mn-cs"/>
          </a:endParaRPr>
        </a:p>
        <a:p>
          <a:endParaRPr lang="it-IT" sz="900" kern="1200" dirty="0">
            <a:solidFill>
              <a:prstClr val="black"/>
            </a:solidFill>
            <a:latin typeface="Calibri" panose="020F0502020204030204"/>
            <a:ea typeface="+mn-ea"/>
            <a:cs typeface="+mn-cs"/>
          </a:endParaRPr>
        </a:p>
      </dgm:t>
    </dgm:pt>
    <dgm:pt modelId="{4BB7C4A7-4808-4A76-86F5-25CE99EB082E}" type="parTrans" cxnId="{40B7A0CB-77F7-4426-BF77-54843E008D4D}">
      <dgm:prSet/>
      <dgm:spPr/>
      <dgm:t>
        <a:bodyPr/>
        <a:lstStyle/>
        <a:p>
          <a:endParaRPr lang="it-IT"/>
        </a:p>
      </dgm:t>
    </dgm:pt>
    <dgm:pt modelId="{3E84758D-7196-4B29-9E1A-F7C9E4EA7D20}" type="sibTrans" cxnId="{40B7A0CB-77F7-4426-BF77-54843E008D4D}">
      <dgm:prSet/>
      <dgm:spPr/>
      <dgm:t>
        <a:bodyPr/>
        <a:lstStyle/>
        <a:p>
          <a:endParaRPr lang="it-IT"/>
        </a:p>
      </dgm:t>
    </dgm:pt>
    <dgm:pt modelId="{C4622D43-1DF4-44B1-A97B-6929607502C5}">
      <dgm:prSet phldrT="[Testo]" custT="1"/>
      <dgm:spPr>
        <a:solidFill>
          <a:schemeClr val="accent4"/>
        </a:solidFill>
      </dgm:spPr>
      <dgm:t>
        <a:bodyPr/>
        <a:lstStyle/>
        <a:p>
          <a:r>
            <a:rPr lang="it-IT" sz="900" dirty="0" smtClean="0"/>
            <a:t>2. </a:t>
          </a:r>
          <a:r>
            <a:rPr lang="it-IT" sz="900" dirty="0" err="1" smtClean="0"/>
            <a:t>Governance</a:t>
          </a:r>
          <a:r>
            <a:rPr lang="it-IT" sz="900" dirty="0" smtClean="0"/>
            <a:t> </a:t>
          </a:r>
          <a:r>
            <a:rPr lang="it-IT" sz="900" dirty="0" err="1" smtClean="0"/>
            <a:t>system</a:t>
          </a:r>
          <a:endParaRPr lang="it-IT" sz="900" dirty="0"/>
        </a:p>
      </dgm:t>
    </dgm:pt>
    <dgm:pt modelId="{4262639F-44FB-44A8-8386-9D60E3F65745}" type="parTrans" cxnId="{5479A8F8-B008-46D8-8B13-7D8C33E22447}">
      <dgm:prSet/>
      <dgm:spPr/>
      <dgm:t>
        <a:bodyPr/>
        <a:lstStyle/>
        <a:p>
          <a:endParaRPr lang="it-IT"/>
        </a:p>
      </dgm:t>
    </dgm:pt>
    <dgm:pt modelId="{04CCB932-B923-47B3-B6BE-6B6BB14DB599}" type="sibTrans" cxnId="{5479A8F8-B008-46D8-8B13-7D8C33E22447}">
      <dgm:prSet/>
      <dgm:spPr/>
      <dgm:t>
        <a:bodyPr/>
        <a:lstStyle/>
        <a:p>
          <a:endParaRPr lang="it-IT"/>
        </a:p>
      </dgm:t>
    </dgm:pt>
    <dgm:pt modelId="{D6121BAA-67B6-4100-B039-5FA084659622}">
      <dgm:prSet phldrT="[Testo]" custT="1"/>
      <dgm:spPr/>
      <dgm:t>
        <a:bodyPr/>
        <a:lstStyle/>
        <a:p>
          <a:r>
            <a:rPr lang="en-US" sz="900" dirty="0" smtClean="0"/>
            <a:t>6. Plan goal and process</a:t>
          </a:r>
          <a:endParaRPr lang="it-IT" sz="900" dirty="0"/>
        </a:p>
      </dgm:t>
    </dgm:pt>
    <dgm:pt modelId="{84E3CBA6-D071-47E0-85FD-0F4A829344C6}" type="parTrans" cxnId="{EE56D01D-5319-401E-AAAB-C04814402259}">
      <dgm:prSet/>
      <dgm:spPr/>
      <dgm:t>
        <a:bodyPr/>
        <a:lstStyle/>
        <a:p>
          <a:endParaRPr lang="it-IT"/>
        </a:p>
      </dgm:t>
    </dgm:pt>
    <dgm:pt modelId="{D9FFC61A-FB95-4E83-9290-34E0F508629E}" type="sibTrans" cxnId="{EE56D01D-5319-401E-AAAB-C04814402259}">
      <dgm:prSet/>
      <dgm:spPr/>
      <dgm:t>
        <a:bodyPr/>
        <a:lstStyle/>
        <a:p>
          <a:endParaRPr lang="it-IT"/>
        </a:p>
      </dgm:t>
    </dgm:pt>
    <dgm:pt modelId="{7756C489-536D-4FE5-B9A2-5C2B545C089E}">
      <dgm:prSet custT="1"/>
      <dgm:spPr/>
      <dgm:t>
        <a:bodyPr/>
        <a:lstStyle/>
        <a:p>
          <a:r>
            <a:rPr lang="en-US" sz="900" dirty="0" smtClean="0"/>
            <a:t>3. Priority skills over membership</a:t>
          </a:r>
          <a:endParaRPr lang="it-IT" sz="900" dirty="0"/>
        </a:p>
      </dgm:t>
    </dgm:pt>
    <dgm:pt modelId="{6453FA6F-51EE-4720-A6FB-FB786E870964}" type="parTrans" cxnId="{417484C8-5C87-443F-8D7F-B491B415258A}">
      <dgm:prSet/>
      <dgm:spPr/>
      <dgm:t>
        <a:bodyPr/>
        <a:lstStyle/>
        <a:p>
          <a:endParaRPr lang="it-IT"/>
        </a:p>
      </dgm:t>
    </dgm:pt>
    <dgm:pt modelId="{937D4D64-F7C2-410D-BA30-0BCC80FF23BA}" type="sibTrans" cxnId="{417484C8-5C87-443F-8D7F-B491B415258A}">
      <dgm:prSet/>
      <dgm:spPr/>
      <dgm:t>
        <a:bodyPr/>
        <a:lstStyle/>
        <a:p>
          <a:endParaRPr lang="it-IT"/>
        </a:p>
      </dgm:t>
    </dgm:pt>
    <dgm:pt modelId="{18A98BCE-7F82-428A-B1B2-170B1B34FE86}">
      <dgm:prSet custT="1"/>
      <dgm:spPr/>
      <dgm:t>
        <a:bodyPr/>
        <a:lstStyle/>
        <a:p>
          <a:r>
            <a:rPr lang="en-US" sz="900" dirty="0" smtClean="0"/>
            <a:t>4. Shared rules for change</a:t>
          </a:r>
          <a:endParaRPr lang="it-IT" sz="900" dirty="0"/>
        </a:p>
      </dgm:t>
    </dgm:pt>
    <dgm:pt modelId="{1FEEDE8A-D335-414A-9867-BC0F9B598DEC}" type="parTrans" cxnId="{1754510E-86FF-44AF-B67E-FEC3820E0097}">
      <dgm:prSet/>
      <dgm:spPr/>
      <dgm:t>
        <a:bodyPr/>
        <a:lstStyle/>
        <a:p>
          <a:endParaRPr lang="it-IT"/>
        </a:p>
      </dgm:t>
    </dgm:pt>
    <dgm:pt modelId="{0E08691A-7C0E-455F-B7A4-60FD43F51F59}" type="sibTrans" cxnId="{1754510E-86FF-44AF-B67E-FEC3820E0097}">
      <dgm:prSet/>
      <dgm:spPr/>
      <dgm:t>
        <a:bodyPr/>
        <a:lstStyle/>
        <a:p>
          <a:endParaRPr lang="it-IT"/>
        </a:p>
      </dgm:t>
    </dgm:pt>
    <dgm:pt modelId="{1879E717-C9C9-4F6C-84B8-0772FFAD6B1B}">
      <dgm:prSet custT="1"/>
      <dgm:spPr/>
      <dgm:t>
        <a:bodyPr/>
        <a:lstStyle/>
        <a:p>
          <a:r>
            <a:rPr lang="it-IT" sz="900" dirty="0" smtClean="0"/>
            <a:t>7. Involve </a:t>
          </a:r>
          <a:r>
            <a:rPr lang="it-IT" sz="900" dirty="0" err="1" smtClean="0"/>
            <a:t>third</a:t>
          </a:r>
          <a:r>
            <a:rPr lang="it-IT" sz="900" dirty="0" smtClean="0"/>
            <a:t> parties</a:t>
          </a:r>
        </a:p>
        <a:p>
          <a:endParaRPr lang="it-IT" sz="900" dirty="0"/>
        </a:p>
      </dgm:t>
    </dgm:pt>
    <dgm:pt modelId="{2B1BA03B-ADA3-4EBF-9C5E-31B47FA745ED}" type="parTrans" cxnId="{7E47CE0E-806C-4858-B81B-D1B7D4F616EE}">
      <dgm:prSet/>
      <dgm:spPr/>
      <dgm:t>
        <a:bodyPr/>
        <a:lstStyle/>
        <a:p>
          <a:endParaRPr lang="it-IT"/>
        </a:p>
      </dgm:t>
    </dgm:pt>
    <dgm:pt modelId="{CC1F79C4-1BF9-4528-B215-A0241DD75A09}" type="sibTrans" cxnId="{7E47CE0E-806C-4858-B81B-D1B7D4F616EE}">
      <dgm:prSet/>
      <dgm:spPr/>
      <dgm:t>
        <a:bodyPr/>
        <a:lstStyle/>
        <a:p>
          <a:endParaRPr lang="it-IT"/>
        </a:p>
      </dgm:t>
    </dgm:pt>
    <dgm:pt modelId="{98445C94-632F-40EF-B1D7-81E6A13D3ADB}">
      <dgm:prSet custT="1"/>
      <dgm:spPr/>
      <dgm:t>
        <a:bodyPr/>
        <a:lstStyle/>
        <a:p>
          <a:r>
            <a:rPr lang="en-US" sz="900" dirty="0" smtClean="0"/>
            <a:t>5. Prepare for unexpected capital conditions</a:t>
          </a:r>
          <a:endParaRPr lang="it-IT" sz="900" dirty="0"/>
        </a:p>
      </dgm:t>
    </dgm:pt>
    <dgm:pt modelId="{FD8DAB48-2FF9-402C-B045-B651F35649A1}" type="parTrans" cxnId="{2AC07437-FA3A-4FCE-978E-ADF9F8248BF5}">
      <dgm:prSet/>
      <dgm:spPr/>
      <dgm:t>
        <a:bodyPr/>
        <a:lstStyle/>
        <a:p>
          <a:endParaRPr lang="it-IT"/>
        </a:p>
      </dgm:t>
    </dgm:pt>
    <dgm:pt modelId="{6D287A79-934B-4848-A499-213AB9AE4D95}" type="sibTrans" cxnId="{2AC07437-FA3A-4FCE-978E-ADF9F8248BF5}">
      <dgm:prSet/>
      <dgm:spPr/>
      <dgm:t>
        <a:bodyPr/>
        <a:lstStyle/>
        <a:p>
          <a:endParaRPr lang="it-IT"/>
        </a:p>
      </dgm:t>
    </dgm:pt>
    <dgm:pt modelId="{0211BAD8-4EA5-4644-ACF3-C3DEE2EC4BA2}" type="pres">
      <dgm:prSet presAssocID="{D95A82A2-8112-4295-855F-7DEF2D62FE87}" presName="Name0" presStyleCnt="0">
        <dgm:presLayoutVars>
          <dgm:chMax val="1"/>
          <dgm:dir/>
          <dgm:animLvl val="ctr"/>
          <dgm:resizeHandles val="exact"/>
        </dgm:presLayoutVars>
      </dgm:prSet>
      <dgm:spPr/>
      <dgm:t>
        <a:bodyPr/>
        <a:lstStyle/>
        <a:p>
          <a:endParaRPr lang="it-IT"/>
        </a:p>
      </dgm:t>
    </dgm:pt>
    <dgm:pt modelId="{608B399C-3A0A-4A36-B7BC-1C30DCCF3E30}" type="pres">
      <dgm:prSet presAssocID="{6B3F8984-5587-403D-9604-719A5C49CCB9}" presName="centerShape" presStyleLbl="node0" presStyleIdx="0" presStyleCnt="1"/>
      <dgm:spPr/>
      <dgm:t>
        <a:bodyPr/>
        <a:lstStyle/>
        <a:p>
          <a:endParaRPr lang="it-IT"/>
        </a:p>
      </dgm:t>
    </dgm:pt>
    <dgm:pt modelId="{33ADCA63-8444-43AD-801D-A3024AE562F2}" type="pres">
      <dgm:prSet presAssocID="{4BB7C4A7-4808-4A76-86F5-25CE99EB082E}" presName="parTrans" presStyleLbl="sibTrans2D1" presStyleIdx="0" presStyleCnt="7"/>
      <dgm:spPr/>
      <dgm:t>
        <a:bodyPr/>
        <a:lstStyle/>
        <a:p>
          <a:endParaRPr lang="it-IT"/>
        </a:p>
      </dgm:t>
    </dgm:pt>
    <dgm:pt modelId="{BF8B9173-5369-482E-8542-0945408E6F80}" type="pres">
      <dgm:prSet presAssocID="{4BB7C4A7-4808-4A76-86F5-25CE99EB082E}" presName="connectorText" presStyleLbl="sibTrans2D1" presStyleIdx="0" presStyleCnt="7"/>
      <dgm:spPr/>
      <dgm:t>
        <a:bodyPr/>
        <a:lstStyle/>
        <a:p>
          <a:endParaRPr lang="it-IT"/>
        </a:p>
      </dgm:t>
    </dgm:pt>
    <dgm:pt modelId="{6B85E6BC-A846-4226-96C9-D95682665A7E}" type="pres">
      <dgm:prSet presAssocID="{B4985A7C-7150-4C77-966D-EA2CB8B1A627}" presName="node" presStyleLbl="node1" presStyleIdx="0" presStyleCnt="7">
        <dgm:presLayoutVars>
          <dgm:bulletEnabled val="1"/>
        </dgm:presLayoutVars>
      </dgm:prSet>
      <dgm:spPr/>
      <dgm:t>
        <a:bodyPr/>
        <a:lstStyle/>
        <a:p>
          <a:endParaRPr lang="it-IT"/>
        </a:p>
      </dgm:t>
    </dgm:pt>
    <dgm:pt modelId="{2DDA7551-1B13-413B-BA3D-C060B43656A8}" type="pres">
      <dgm:prSet presAssocID="{4262639F-44FB-44A8-8386-9D60E3F65745}" presName="parTrans" presStyleLbl="sibTrans2D1" presStyleIdx="1" presStyleCnt="7"/>
      <dgm:spPr/>
      <dgm:t>
        <a:bodyPr/>
        <a:lstStyle/>
        <a:p>
          <a:endParaRPr lang="it-IT"/>
        </a:p>
      </dgm:t>
    </dgm:pt>
    <dgm:pt modelId="{61134228-43D3-4682-88DD-1A9BCF368100}" type="pres">
      <dgm:prSet presAssocID="{4262639F-44FB-44A8-8386-9D60E3F65745}" presName="connectorText" presStyleLbl="sibTrans2D1" presStyleIdx="1" presStyleCnt="7"/>
      <dgm:spPr/>
      <dgm:t>
        <a:bodyPr/>
        <a:lstStyle/>
        <a:p>
          <a:endParaRPr lang="it-IT"/>
        </a:p>
      </dgm:t>
    </dgm:pt>
    <dgm:pt modelId="{4C41BE79-3FF8-4C7B-BECA-DCD5A258FC69}" type="pres">
      <dgm:prSet presAssocID="{C4622D43-1DF4-44B1-A97B-6929607502C5}" presName="node" presStyleLbl="node1" presStyleIdx="1" presStyleCnt="7">
        <dgm:presLayoutVars>
          <dgm:bulletEnabled val="1"/>
        </dgm:presLayoutVars>
      </dgm:prSet>
      <dgm:spPr/>
      <dgm:t>
        <a:bodyPr/>
        <a:lstStyle/>
        <a:p>
          <a:endParaRPr lang="it-IT"/>
        </a:p>
      </dgm:t>
    </dgm:pt>
    <dgm:pt modelId="{D4BB11DE-4B44-416C-9688-DA64777D6507}" type="pres">
      <dgm:prSet presAssocID="{6453FA6F-51EE-4720-A6FB-FB786E870964}" presName="parTrans" presStyleLbl="sibTrans2D1" presStyleIdx="2" presStyleCnt="7"/>
      <dgm:spPr/>
      <dgm:t>
        <a:bodyPr/>
        <a:lstStyle/>
        <a:p>
          <a:endParaRPr lang="it-IT"/>
        </a:p>
      </dgm:t>
    </dgm:pt>
    <dgm:pt modelId="{4343AF1B-BB77-4B2E-B28A-180FBE6E683D}" type="pres">
      <dgm:prSet presAssocID="{6453FA6F-51EE-4720-A6FB-FB786E870964}" presName="connectorText" presStyleLbl="sibTrans2D1" presStyleIdx="2" presStyleCnt="7"/>
      <dgm:spPr/>
      <dgm:t>
        <a:bodyPr/>
        <a:lstStyle/>
        <a:p>
          <a:endParaRPr lang="it-IT"/>
        </a:p>
      </dgm:t>
    </dgm:pt>
    <dgm:pt modelId="{6D723A33-ACCC-4C6F-ADB8-21B7EEFC8B78}" type="pres">
      <dgm:prSet presAssocID="{7756C489-536D-4FE5-B9A2-5C2B545C089E}" presName="node" presStyleLbl="node1" presStyleIdx="2" presStyleCnt="7">
        <dgm:presLayoutVars>
          <dgm:bulletEnabled val="1"/>
        </dgm:presLayoutVars>
      </dgm:prSet>
      <dgm:spPr/>
      <dgm:t>
        <a:bodyPr/>
        <a:lstStyle/>
        <a:p>
          <a:endParaRPr lang="it-IT"/>
        </a:p>
      </dgm:t>
    </dgm:pt>
    <dgm:pt modelId="{675B6CA3-55EB-4B4C-BFE2-DFC62B349EBB}" type="pres">
      <dgm:prSet presAssocID="{1FEEDE8A-D335-414A-9867-BC0F9B598DEC}" presName="parTrans" presStyleLbl="sibTrans2D1" presStyleIdx="3" presStyleCnt="7"/>
      <dgm:spPr/>
      <dgm:t>
        <a:bodyPr/>
        <a:lstStyle/>
        <a:p>
          <a:endParaRPr lang="it-IT"/>
        </a:p>
      </dgm:t>
    </dgm:pt>
    <dgm:pt modelId="{13975AA3-68FD-45AB-AF05-B9776B9EE6B2}" type="pres">
      <dgm:prSet presAssocID="{1FEEDE8A-D335-414A-9867-BC0F9B598DEC}" presName="connectorText" presStyleLbl="sibTrans2D1" presStyleIdx="3" presStyleCnt="7"/>
      <dgm:spPr/>
      <dgm:t>
        <a:bodyPr/>
        <a:lstStyle/>
        <a:p>
          <a:endParaRPr lang="it-IT"/>
        </a:p>
      </dgm:t>
    </dgm:pt>
    <dgm:pt modelId="{87237305-BA04-4C2A-90B4-25714E389307}" type="pres">
      <dgm:prSet presAssocID="{18A98BCE-7F82-428A-B1B2-170B1B34FE86}" presName="node" presStyleLbl="node1" presStyleIdx="3" presStyleCnt="7">
        <dgm:presLayoutVars>
          <dgm:bulletEnabled val="1"/>
        </dgm:presLayoutVars>
      </dgm:prSet>
      <dgm:spPr/>
      <dgm:t>
        <a:bodyPr/>
        <a:lstStyle/>
        <a:p>
          <a:endParaRPr lang="it-IT"/>
        </a:p>
      </dgm:t>
    </dgm:pt>
    <dgm:pt modelId="{39CFAF3B-4079-45C4-9B5A-89D00AF0F24B}" type="pres">
      <dgm:prSet presAssocID="{FD8DAB48-2FF9-402C-B045-B651F35649A1}" presName="parTrans" presStyleLbl="sibTrans2D1" presStyleIdx="4" presStyleCnt="7"/>
      <dgm:spPr/>
      <dgm:t>
        <a:bodyPr/>
        <a:lstStyle/>
        <a:p>
          <a:endParaRPr lang="it-IT"/>
        </a:p>
      </dgm:t>
    </dgm:pt>
    <dgm:pt modelId="{5AE9D25E-0894-4A26-8DD1-26841B6AEC3E}" type="pres">
      <dgm:prSet presAssocID="{FD8DAB48-2FF9-402C-B045-B651F35649A1}" presName="connectorText" presStyleLbl="sibTrans2D1" presStyleIdx="4" presStyleCnt="7"/>
      <dgm:spPr/>
      <dgm:t>
        <a:bodyPr/>
        <a:lstStyle/>
        <a:p>
          <a:endParaRPr lang="it-IT"/>
        </a:p>
      </dgm:t>
    </dgm:pt>
    <dgm:pt modelId="{B0CF9F94-C9D0-46A6-8FC8-92EC723B3B71}" type="pres">
      <dgm:prSet presAssocID="{98445C94-632F-40EF-B1D7-81E6A13D3ADB}" presName="node" presStyleLbl="node1" presStyleIdx="4" presStyleCnt="7">
        <dgm:presLayoutVars>
          <dgm:bulletEnabled val="1"/>
        </dgm:presLayoutVars>
      </dgm:prSet>
      <dgm:spPr/>
      <dgm:t>
        <a:bodyPr/>
        <a:lstStyle/>
        <a:p>
          <a:endParaRPr lang="it-IT"/>
        </a:p>
      </dgm:t>
    </dgm:pt>
    <dgm:pt modelId="{91195AD4-7852-40ED-8EE7-EC296670B714}" type="pres">
      <dgm:prSet presAssocID="{84E3CBA6-D071-47E0-85FD-0F4A829344C6}" presName="parTrans" presStyleLbl="sibTrans2D1" presStyleIdx="5" presStyleCnt="7"/>
      <dgm:spPr/>
      <dgm:t>
        <a:bodyPr/>
        <a:lstStyle/>
        <a:p>
          <a:endParaRPr lang="it-IT"/>
        </a:p>
      </dgm:t>
    </dgm:pt>
    <dgm:pt modelId="{E33EE909-C4F0-4FAA-AC8B-72CF92B96402}" type="pres">
      <dgm:prSet presAssocID="{84E3CBA6-D071-47E0-85FD-0F4A829344C6}" presName="connectorText" presStyleLbl="sibTrans2D1" presStyleIdx="5" presStyleCnt="7"/>
      <dgm:spPr/>
      <dgm:t>
        <a:bodyPr/>
        <a:lstStyle/>
        <a:p>
          <a:endParaRPr lang="it-IT"/>
        </a:p>
      </dgm:t>
    </dgm:pt>
    <dgm:pt modelId="{BAED7BFA-87A5-496C-97DC-A00F39322CA9}" type="pres">
      <dgm:prSet presAssocID="{D6121BAA-67B6-4100-B039-5FA084659622}" presName="node" presStyleLbl="node1" presStyleIdx="5" presStyleCnt="7">
        <dgm:presLayoutVars>
          <dgm:bulletEnabled val="1"/>
        </dgm:presLayoutVars>
      </dgm:prSet>
      <dgm:spPr/>
      <dgm:t>
        <a:bodyPr/>
        <a:lstStyle/>
        <a:p>
          <a:endParaRPr lang="it-IT"/>
        </a:p>
      </dgm:t>
    </dgm:pt>
    <dgm:pt modelId="{5248A7A5-D56E-4850-A8E4-43053932E3AC}" type="pres">
      <dgm:prSet presAssocID="{2B1BA03B-ADA3-4EBF-9C5E-31B47FA745ED}" presName="parTrans" presStyleLbl="sibTrans2D1" presStyleIdx="6" presStyleCnt="7"/>
      <dgm:spPr/>
      <dgm:t>
        <a:bodyPr/>
        <a:lstStyle/>
        <a:p>
          <a:endParaRPr lang="it-IT"/>
        </a:p>
      </dgm:t>
    </dgm:pt>
    <dgm:pt modelId="{E8FC2827-0653-4F53-9523-A0E9FD418B6A}" type="pres">
      <dgm:prSet presAssocID="{2B1BA03B-ADA3-4EBF-9C5E-31B47FA745ED}" presName="connectorText" presStyleLbl="sibTrans2D1" presStyleIdx="6" presStyleCnt="7"/>
      <dgm:spPr/>
      <dgm:t>
        <a:bodyPr/>
        <a:lstStyle/>
        <a:p>
          <a:endParaRPr lang="it-IT"/>
        </a:p>
      </dgm:t>
    </dgm:pt>
    <dgm:pt modelId="{ED61EC6A-72E1-4C61-BD55-4F88B3C83214}" type="pres">
      <dgm:prSet presAssocID="{1879E717-C9C9-4F6C-84B8-0772FFAD6B1B}" presName="node" presStyleLbl="node1" presStyleIdx="6" presStyleCnt="7">
        <dgm:presLayoutVars>
          <dgm:bulletEnabled val="1"/>
        </dgm:presLayoutVars>
      </dgm:prSet>
      <dgm:spPr/>
      <dgm:t>
        <a:bodyPr/>
        <a:lstStyle/>
        <a:p>
          <a:endParaRPr lang="it-IT"/>
        </a:p>
      </dgm:t>
    </dgm:pt>
  </dgm:ptLst>
  <dgm:cxnLst>
    <dgm:cxn modelId="{7BE6FC9D-9881-47D5-8BBE-64CB35CA7F0E}" type="presOf" srcId="{1FEEDE8A-D335-414A-9867-BC0F9B598DEC}" destId="{13975AA3-68FD-45AB-AF05-B9776B9EE6B2}" srcOrd="1" destOrd="0" presId="urn:microsoft.com/office/officeart/2005/8/layout/radial5"/>
    <dgm:cxn modelId="{D20E7AD8-AC5A-43D5-A44F-FABFAC6FFADC}" type="presOf" srcId="{98445C94-632F-40EF-B1D7-81E6A13D3ADB}" destId="{B0CF9F94-C9D0-46A6-8FC8-92EC723B3B71}" srcOrd="0" destOrd="0" presId="urn:microsoft.com/office/officeart/2005/8/layout/radial5"/>
    <dgm:cxn modelId="{FEF53170-6DF3-423E-B42E-9A6045FE2718}" type="presOf" srcId="{FD8DAB48-2FF9-402C-B045-B651F35649A1}" destId="{5AE9D25E-0894-4A26-8DD1-26841B6AEC3E}" srcOrd="1" destOrd="0" presId="urn:microsoft.com/office/officeart/2005/8/layout/radial5"/>
    <dgm:cxn modelId="{07BAE113-AFE9-4642-8F7A-4F4F5FDF9AD5}" type="presOf" srcId="{C4622D43-1DF4-44B1-A97B-6929607502C5}" destId="{4C41BE79-3FF8-4C7B-BECA-DCD5A258FC69}" srcOrd="0" destOrd="0" presId="urn:microsoft.com/office/officeart/2005/8/layout/radial5"/>
    <dgm:cxn modelId="{9F9D28FA-5E93-4862-8612-88CD08CD1473}" type="presOf" srcId="{7756C489-536D-4FE5-B9A2-5C2B545C089E}" destId="{6D723A33-ACCC-4C6F-ADB8-21B7EEFC8B78}" srcOrd="0" destOrd="0" presId="urn:microsoft.com/office/officeart/2005/8/layout/radial5"/>
    <dgm:cxn modelId="{304531B3-83F9-420B-9071-F134230AF931}" srcId="{D95A82A2-8112-4295-855F-7DEF2D62FE87}" destId="{6B3F8984-5587-403D-9604-719A5C49CCB9}" srcOrd="0" destOrd="0" parTransId="{BC4BD026-7DFC-49BA-AFFE-EF31CE09A603}" sibTransId="{BA145670-F692-4863-B725-15FA4F401FC2}"/>
    <dgm:cxn modelId="{BF1E8687-5314-40E0-893F-A3D5FF440660}" type="presOf" srcId="{4262639F-44FB-44A8-8386-9D60E3F65745}" destId="{61134228-43D3-4682-88DD-1A9BCF368100}" srcOrd="1" destOrd="0" presId="urn:microsoft.com/office/officeart/2005/8/layout/radial5"/>
    <dgm:cxn modelId="{309795B3-5F67-4C7D-B3EC-8322A33C55DB}" type="presOf" srcId="{6453FA6F-51EE-4720-A6FB-FB786E870964}" destId="{D4BB11DE-4B44-416C-9688-DA64777D6507}" srcOrd="0" destOrd="0" presId="urn:microsoft.com/office/officeart/2005/8/layout/radial5"/>
    <dgm:cxn modelId="{EE56D01D-5319-401E-AAAB-C04814402259}" srcId="{6B3F8984-5587-403D-9604-719A5C49CCB9}" destId="{D6121BAA-67B6-4100-B039-5FA084659622}" srcOrd="5" destOrd="0" parTransId="{84E3CBA6-D071-47E0-85FD-0F4A829344C6}" sibTransId="{D9FFC61A-FB95-4E83-9290-34E0F508629E}"/>
    <dgm:cxn modelId="{2AC07437-FA3A-4FCE-978E-ADF9F8248BF5}" srcId="{6B3F8984-5587-403D-9604-719A5C49CCB9}" destId="{98445C94-632F-40EF-B1D7-81E6A13D3ADB}" srcOrd="4" destOrd="0" parTransId="{FD8DAB48-2FF9-402C-B045-B651F35649A1}" sibTransId="{6D287A79-934B-4848-A499-213AB9AE4D95}"/>
    <dgm:cxn modelId="{24D5B6CD-9DC7-4507-8DED-C5A38E6C6F3E}" type="presOf" srcId="{2B1BA03B-ADA3-4EBF-9C5E-31B47FA745ED}" destId="{E8FC2827-0653-4F53-9523-A0E9FD418B6A}" srcOrd="1" destOrd="0" presId="urn:microsoft.com/office/officeart/2005/8/layout/radial5"/>
    <dgm:cxn modelId="{B8C877C2-921E-4B7C-9BCF-FBD9F7666110}" type="presOf" srcId="{84E3CBA6-D071-47E0-85FD-0F4A829344C6}" destId="{E33EE909-C4F0-4FAA-AC8B-72CF92B96402}" srcOrd="1" destOrd="0" presId="urn:microsoft.com/office/officeart/2005/8/layout/radial5"/>
    <dgm:cxn modelId="{0D8ED428-3BC5-4E4C-AE72-481BE036F53A}" type="presOf" srcId="{84E3CBA6-D071-47E0-85FD-0F4A829344C6}" destId="{91195AD4-7852-40ED-8EE7-EC296670B714}" srcOrd="0" destOrd="0" presId="urn:microsoft.com/office/officeart/2005/8/layout/radial5"/>
    <dgm:cxn modelId="{1754510E-86FF-44AF-B67E-FEC3820E0097}" srcId="{6B3F8984-5587-403D-9604-719A5C49CCB9}" destId="{18A98BCE-7F82-428A-B1B2-170B1B34FE86}" srcOrd="3" destOrd="0" parTransId="{1FEEDE8A-D335-414A-9867-BC0F9B598DEC}" sibTransId="{0E08691A-7C0E-455F-B7A4-60FD43F51F59}"/>
    <dgm:cxn modelId="{AB33C375-6C9E-4E8D-9102-7233AC70FFF8}" type="presOf" srcId="{1FEEDE8A-D335-414A-9867-BC0F9B598DEC}" destId="{675B6CA3-55EB-4B4C-BFE2-DFC62B349EBB}" srcOrd="0" destOrd="0" presId="urn:microsoft.com/office/officeart/2005/8/layout/radial5"/>
    <dgm:cxn modelId="{54A723C6-CBE4-4678-ACB0-E24C09947B2C}" type="presOf" srcId="{D6121BAA-67B6-4100-B039-5FA084659622}" destId="{BAED7BFA-87A5-496C-97DC-A00F39322CA9}" srcOrd="0" destOrd="0" presId="urn:microsoft.com/office/officeart/2005/8/layout/radial5"/>
    <dgm:cxn modelId="{A3D934CD-35F1-4393-AF47-469B3B66F876}" type="presOf" srcId="{D95A82A2-8112-4295-855F-7DEF2D62FE87}" destId="{0211BAD8-4EA5-4644-ACF3-C3DEE2EC4BA2}" srcOrd="0" destOrd="0" presId="urn:microsoft.com/office/officeart/2005/8/layout/radial5"/>
    <dgm:cxn modelId="{ABD3A9C4-87B5-4007-8A77-E6082BB19436}" type="presOf" srcId="{B4985A7C-7150-4C77-966D-EA2CB8B1A627}" destId="{6B85E6BC-A846-4226-96C9-D95682665A7E}" srcOrd="0" destOrd="0" presId="urn:microsoft.com/office/officeart/2005/8/layout/radial5"/>
    <dgm:cxn modelId="{417484C8-5C87-443F-8D7F-B491B415258A}" srcId="{6B3F8984-5587-403D-9604-719A5C49CCB9}" destId="{7756C489-536D-4FE5-B9A2-5C2B545C089E}" srcOrd="2" destOrd="0" parTransId="{6453FA6F-51EE-4720-A6FB-FB786E870964}" sibTransId="{937D4D64-F7C2-410D-BA30-0BCC80FF23BA}"/>
    <dgm:cxn modelId="{E20836DD-BA4F-46FB-92E7-D7CA162C0DB4}" type="presOf" srcId="{2B1BA03B-ADA3-4EBF-9C5E-31B47FA745ED}" destId="{5248A7A5-D56E-4850-A8E4-43053932E3AC}" srcOrd="0" destOrd="0" presId="urn:microsoft.com/office/officeart/2005/8/layout/radial5"/>
    <dgm:cxn modelId="{40B7A0CB-77F7-4426-BF77-54843E008D4D}" srcId="{6B3F8984-5587-403D-9604-719A5C49CCB9}" destId="{B4985A7C-7150-4C77-966D-EA2CB8B1A627}" srcOrd="0" destOrd="0" parTransId="{4BB7C4A7-4808-4A76-86F5-25CE99EB082E}" sibTransId="{3E84758D-7196-4B29-9E1A-F7C9E4EA7D20}"/>
    <dgm:cxn modelId="{B1D5DF0A-86B3-45AD-B13E-6BBC7A76C8FB}" type="presOf" srcId="{4BB7C4A7-4808-4A76-86F5-25CE99EB082E}" destId="{33ADCA63-8444-43AD-801D-A3024AE562F2}" srcOrd="0" destOrd="0" presId="urn:microsoft.com/office/officeart/2005/8/layout/radial5"/>
    <dgm:cxn modelId="{350A9659-41D9-4E3D-99B6-1E7672C1B0A1}" type="presOf" srcId="{18A98BCE-7F82-428A-B1B2-170B1B34FE86}" destId="{87237305-BA04-4C2A-90B4-25714E389307}" srcOrd="0" destOrd="0" presId="urn:microsoft.com/office/officeart/2005/8/layout/radial5"/>
    <dgm:cxn modelId="{461C107D-F811-4EE8-847A-DFC052D654B8}" type="presOf" srcId="{6B3F8984-5587-403D-9604-719A5C49CCB9}" destId="{608B399C-3A0A-4A36-B7BC-1C30DCCF3E30}" srcOrd="0" destOrd="0" presId="urn:microsoft.com/office/officeart/2005/8/layout/radial5"/>
    <dgm:cxn modelId="{C131A28D-6044-4126-B75C-A6EA93DB05AC}" type="presOf" srcId="{6453FA6F-51EE-4720-A6FB-FB786E870964}" destId="{4343AF1B-BB77-4B2E-B28A-180FBE6E683D}" srcOrd="1" destOrd="0" presId="urn:microsoft.com/office/officeart/2005/8/layout/radial5"/>
    <dgm:cxn modelId="{65A2670A-08F9-405B-81B5-1B2191EA5DF0}" type="presOf" srcId="{4262639F-44FB-44A8-8386-9D60E3F65745}" destId="{2DDA7551-1B13-413B-BA3D-C060B43656A8}" srcOrd="0" destOrd="0" presId="urn:microsoft.com/office/officeart/2005/8/layout/radial5"/>
    <dgm:cxn modelId="{C79FED04-A2AB-428B-B08D-3835E82A2152}" type="presOf" srcId="{1879E717-C9C9-4F6C-84B8-0772FFAD6B1B}" destId="{ED61EC6A-72E1-4C61-BD55-4F88B3C83214}" srcOrd="0" destOrd="0" presId="urn:microsoft.com/office/officeart/2005/8/layout/radial5"/>
    <dgm:cxn modelId="{293CFCE6-9CC1-40C3-8C53-25A0E4C3EB1D}" type="presOf" srcId="{4BB7C4A7-4808-4A76-86F5-25CE99EB082E}" destId="{BF8B9173-5369-482E-8542-0945408E6F80}" srcOrd="1" destOrd="0" presId="urn:microsoft.com/office/officeart/2005/8/layout/radial5"/>
    <dgm:cxn modelId="{7E47CE0E-806C-4858-B81B-D1B7D4F616EE}" srcId="{6B3F8984-5587-403D-9604-719A5C49CCB9}" destId="{1879E717-C9C9-4F6C-84B8-0772FFAD6B1B}" srcOrd="6" destOrd="0" parTransId="{2B1BA03B-ADA3-4EBF-9C5E-31B47FA745ED}" sibTransId="{CC1F79C4-1BF9-4528-B215-A0241DD75A09}"/>
    <dgm:cxn modelId="{3366F87B-6BD5-4E87-84B1-FDC496DB31E2}" type="presOf" srcId="{FD8DAB48-2FF9-402C-B045-B651F35649A1}" destId="{39CFAF3B-4079-45C4-9B5A-89D00AF0F24B}" srcOrd="0" destOrd="0" presId="urn:microsoft.com/office/officeart/2005/8/layout/radial5"/>
    <dgm:cxn modelId="{5479A8F8-B008-46D8-8B13-7D8C33E22447}" srcId="{6B3F8984-5587-403D-9604-719A5C49CCB9}" destId="{C4622D43-1DF4-44B1-A97B-6929607502C5}" srcOrd="1" destOrd="0" parTransId="{4262639F-44FB-44A8-8386-9D60E3F65745}" sibTransId="{04CCB932-B923-47B3-B6BE-6B6BB14DB599}"/>
    <dgm:cxn modelId="{00692290-23BC-49F4-8DA0-6A39F08A6844}" type="presParOf" srcId="{0211BAD8-4EA5-4644-ACF3-C3DEE2EC4BA2}" destId="{608B399C-3A0A-4A36-B7BC-1C30DCCF3E30}" srcOrd="0" destOrd="0" presId="urn:microsoft.com/office/officeart/2005/8/layout/radial5"/>
    <dgm:cxn modelId="{A5E9EF86-009E-40FD-ABAC-23C317C690A4}" type="presParOf" srcId="{0211BAD8-4EA5-4644-ACF3-C3DEE2EC4BA2}" destId="{33ADCA63-8444-43AD-801D-A3024AE562F2}" srcOrd="1" destOrd="0" presId="urn:microsoft.com/office/officeart/2005/8/layout/radial5"/>
    <dgm:cxn modelId="{F54B8192-53CF-4BAC-9D3D-B7FC90DEB2ED}" type="presParOf" srcId="{33ADCA63-8444-43AD-801D-A3024AE562F2}" destId="{BF8B9173-5369-482E-8542-0945408E6F80}" srcOrd="0" destOrd="0" presId="urn:microsoft.com/office/officeart/2005/8/layout/radial5"/>
    <dgm:cxn modelId="{9F728A6C-7542-4914-920C-2DBAB5BB98F3}" type="presParOf" srcId="{0211BAD8-4EA5-4644-ACF3-C3DEE2EC4BA2}" destId="{6B85E6BC-A846-4226-96C9-D95682665A7E}" srcOrd="2" destOrd="0" presId="urn:microsoft.com/office/officeart/2005/8/layout/radial5"/>
    <dgm:cxn modelId="{E23D9B5A-156B-4371-8260-6CBF2AE7C010}" type="presParOf" srcId="{0211BAD8-4EA5-4644-ACF3-C3DEE2EC4BA2}" destId="{2DDA7551-1B13-413B-BA3D-C060B43656A8}" srcOrd="3" destOrd="0" presId="urn:microsoft.com/office/officeart/2005/8/layout/radial5"/>
    <dgm:cxn modelId="{DF921AF4-66EF-4900-B6B3-56AF02615E82}" type="presParOf" srcId="{2DDA7551-1B13-413B-BA3D-C060B43656A8}" destId="{61134228-43D3-4682-88DD-1A9BCF368100}" srcOrd="0" destOrd="0" presId="urn:microsoft.com/office/officeart/2005/8/layout/radial5"/>
    <dgm:cxn modelId="{B11F6F02-2BDA-43FF-9F82-1AC338D4BA2B}" type="presParOf" srcId="{0211BAD8-4EA5-4644-ACF3-C3DEE2EC4BA2}" destId="{4C41BE79-3FF8-4C7B-BECA-DCD5A258FC69}" srcOrd="4" destOrd="0" presId="urn:microsoft.com/office/officeart/2005/8/layout/radial5"/>
    <dgm:cxn modelId="{E74BF638-B795-4068-A8B6-33BC66E8C865}" type="presParOf" srcId="{0211BAD8-4EA5-4644-ACF3-C3DEE2EC4BA2}" destId="{D4BB11DE-4B44-416C-9688-DA64777D6507}" srcOrd="5" destOrd="0" presId="urn:microsoft.com/office/officeart/2005/8/layout/radial5"/>
    <dgm:cxn modelId="{3FAD8E13-9B51-4828-A3D4-AAF699B69D88}" type="presParOf" srcId="{D4BB11DE-4B44-416C-9688-DA64777D6507}" destId="{4343AF1B-BB77-4B2E-B28A-180FBE6E683D}" srcOrd="0" destOrd="0" presId="urn:microsoft.com/office/officeart/2005/8/layout/radial5"/>
    <dgm:cxn modelId="{A27942B8-FBD9-46BE-8D66-338621F9C332}" type="presParOf" srcId="{0211BAD8-4EA5-4644-ACF3-C3DEE2EC4BA2}" destId="{6D723A33-ACCC-4C6F-ADB8-21B7EEFC8B78}" srcOrd="6" destOrd="0" presId="urn:microsoft.com/office/officeart/2005/8/layout/radial5"/>
    <dgm:cxn modelId="{A5BDBE88-EB60-43F7-AE16-6003573E8F12}" type="presParOf" srcId="{0211BAD8-4EA5-4644-ACF3-C3DEE2EC4BA2}" destId="{675B6CA3-55EB-4B4C-BFE2-DFC62B349EBB}" srcOrd="7" destOrd="0" presId="urn:microsoft.com/office/officeart/2005/8/layout/radial5"/>
    <dgm:cxn modelId="{0916F66B-A31F-4B18-9098-7A66164F045B}" type="presParOf" srcId="{675B6CA3-55EB-4B4C-BFE2-DFC62B349EBB}" destId="{13975AA3-68FD-45AB-AF05-B9776B9EE6B2}" srcOrd="0" destOrd="0" presId="urn:microsoft.com/office/officeart/2005/8/layout/radial5"/>
    <dgm:cxn modelId="{63896C8D-47C0-46DD-97AC-F2113359B8CF}" type="presParOf" srcId="{0211BAD8-4EA5-4644-ACF3-C3DEE2EC4BA2}" destId="{87237305-BA04-4C2A-90B4-25714E389307}" srcOrd="8" destOrd="0" presId="urn:microsoft.com/office/officeart/2005/8/layout/radial5"/>
    <dgm:cxn modelId="{F89AC35B-5208-4C1F-97DB-2BA50D71AF4E}" type="presParOf" srcId="{0211BAD8-4EA5-4644-ACF3-C3DEE2EC4BA2}" destId="{39CFAF3B-4079-45C4-9B5A-89D00AF0F24B}" srcOrd="9" destOrd="0" presId="urn:microsoft.com/office/officeart/2005/8/layout/radial5"/>
    <dgm:cxn modelId="{6FFFA859-1567-4264-8C5D-5EF672C13B4F}" type="presParOf" srcId="{39CFAF3B-4079-45C4-9B5A-89D00AF0F24B}" destId="{5AE9D25E-0894-4A26-8DD1-26841B6AEC3E}" srcOrd="0" destOrd="0" presId="urn:microsoft.com/office/officeart/2005/8/layout/radial5"/>
    <dgm:cxn modelId="{929A53AD-20AD-4588-B245-41304161A18A}" type="presParOf" srcId="{0211BAD8-4EA5-4644-ACF3-C3DEE2EC4BA2}" destId="{B0CF9F94-C9D0-46A6-8FC8-92EC723B3B71}" srcOrd="10" destOrd="0" presId="urn:microsoft.com/office/officeart/2005/8/layout/radial5"/>
    <dgm:cxn modelId="{87477A26-639A-4582-B901-09B4B0D49500}" type="presParOf" srcId="{0211BAD8-4EA5-4644-ACF3-C3DEE2EC4BA2}" destId="{91195AD4-7852-40ED-8EE7-EC296670B714}" srcOrd="11" destOrd="0" presId="urn:microsoft.com/office/officeart/2005/8/layout/radial5"/>
    <dgm:cxn modelId="{E8482D10-BFE9-4958-820A-30755983608E}" type="presParOf" srcId="{91195AD4-7852-40ED-8EE7-EC296670B714}" destId="{E33EE909-C4F0-4FAA-AC8B-72CF92B96402}" srcOrd="0" destOrd="0" presId="urn:microsoft.com/office/officeart/2005/8/layout/radial5"/>
    <dgm:cxn modelId="{54F49616-B66A-4D1E-9467-FDB2AB3E96BF}" type="presParOf" srcId="{0211BAD8-4EA5-4644-ACF3-C3DEE2EC4BA2}" destId="{BAED7BFA-87A5-496C-97DC-A00F39322CA9}" srcOrd="12" destOrd="0" presId="urn:microsoft.com/office/officeart/2005/8/layout/radial5"/>
    <dgm:cxn modelId="{F41D0FCA-C27E-4A0D-963D-C2D975FE7FFD}" type="presParOf" srcId="{0211BAD8-4EA5-4644-ACF3-C3DEE2EC4BA2}" destId="{5248A7A5-D56E-4850-A8E4-43053932E3AC}" srcOrd="13" destOrd="0" presId="urn:microsoft.com/office/officeart/2005/8/layout/radial5"/>
    <dgm:cxn modelId="{D13F6CB7-203F-471F-9FDE-4D01DF7B72D1}" type="presParOf" srcId="{5248A7A5-D56E-4850-A8E4-43053932E3AC}" destId="{E8FC2827-0653-4F53-9523-A0E9FD418B6A}" srcOrd="0" destOrd="0" presId="urn:microsoft.com/office/officeart/2005/8/layout/radial5"/>
    <dgm:cxn modelId="{396BE5A9-EDB4-40AA-AEF5-CDAA4182F768}" type="presParOf" srcId="{0211BAD8-4EA5-4644-ACF3-C3DEE2EC4BA2}" destId="{ED61EC6A-72E1-4C61-BD55-4F88B3C83214}"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5A82A2-8112-4295-855F-7DEF2D62FE87}" type="doc">
      <dgm:prSet loTypeId="urn:microsoft.com/office/officeart/2005/8/layout/radial5" loCatId="relationship" qsTypeId="urn:microsoft.com/office/officeart/2005/8/quickstyle/simple3" qsCatId="simple" csTypeId="urn:microsoft.com/office/officeart/2005/8/colors/accent5_5" csCatId="accent5" phldr="1"/>
      <dgm:spPr/>
      <dgm:t>
        <a:bodyPr/>
        <a:lstStyle/>
        <a:p>
          <a:endParaRPr lang="it-IT"/>
        </a:p>
      </dgm:t>
    </dgm:pt>
    <dgm:pt modelId="{6B3F8984-5587-403D-9604-719A5C49CCB9}">
      <dgm:prSet phldrT="[Testo]" custT="1"/>
      <dgm:spPr/>
      <dgm:t>
        <a:bodyPr/>
        <a:lstStyle/>
        <a:p>
          <a:r>
            <a:rPr lang="it-IT" sz="900" b="1" dirty="0"/>
            <a:t>Generation </a:t>
          </a:r>
          <a:r>
            <a:rPr lang="it-IT" sz="900" b="1" dirty="0" err="1"/>
            <a:t>Transition</a:t>
          </a:r>
          <a:r>
            <a:rPr lang="it-IT" sz="900" b="1" dirty="0"/>
            <a:t> in Family Business </a:t>
          </a:r>
        </a:p>
      </dgm:t>
    </dgm:pt>
    <dgm:pt modelId="{BC4BD026-7DFC-49BA-AFFE-EF31CE09A603}" type="parTrans" cxnId="{304531B3-83F9-420B-9071-F134230AF931}">
      <dgm:prSet/>
      <dgm:spPr/>
      <dgm:t>
        <a:bodyPr/>
        <a:lstStyle/>
        <a:p>
          <a:endParaRPr lang="it-IT"/>
        </a:p>
      </dgm:t>
    </dgm:pt>
    <dgm:pt modelId="{BA145670-F692-4863-B725-15FA4F401FC2}" type="sibTrans" cxnId="{304531B3-83F9-420B-9071-F134230AF931}">
      <dgm:prSet/>
      <dgm:spPr/>
      <dgm:t>
        <a:bodyPr/>
        <a:lstStyle/>
        <a:p>
          <a:endParaRPr lang="it-IT"/>
        </a:p>
      </dgm:t>
    </dgm:pt>
    <dgm:pt modelId="{B4985A7C-7150-4C77-966D-EA2CB8B1A627}">
      <dgm:prSet phldrT="[Testo]" custT="1"/>
      <dgm:spPr/>
      <dgm:t>
        <a:bodyPr/>
        <a:lstStyle/>
        <a:p>
          <a:r>
            <a:rPr lang="en-US" sz="900" kern="1200" dirty="0" smtClean="0">
              <a:solidFill>
                <a:prstClr val="black"/>
              </a:solidFill>
              <a:latin typeface="Calibri" panose="020F0502020204030204"/>
              <a:ea typeface="+mn-ea"/>
              <a:cs typeface="+mn-cs"/>
            </a:rPr>
            <a:t>1. Distinction between company and Family</a:t>
          </a:r>
          <a:endParaRPr lang="it-IT" sz="900" kern="1200" dirty="0" smtClean="0">
            <a:solidFill>
              <a:prstClr val="black"/>
            </a:solidFill>
            <a:latin typeface="Calibri" panose="020F0502020204030204"/>
            <a:ea typeface="+mn-ea"/>
            <a:cs typeface="+mn-cs"/>
          </a:endParaRPr>
        </a:p>
        <a:p>
          <a:endParaRPr lang="it-IT" sz="900" kern="1200" dirty="0">
            <a:solidFill>
              <a:prstClr val="black"/>
            </a:solidFill>
            <a:latin typeface="Calibri" panose="020F0502020204030204"/>
            <a:ea typeface="+mn-ea"/>
            <a:cs typeface="+mn-cs"/>
          </a:endParaRPr>
        </a:p>
      </dgm:t>
    </dgm:pt>
    <dgm:pt modelId="{4BB7C4A7-4808-4A76-86F5-25CE99EB082E}" type="parTrans" cxnId="{40B7A0CB-77F7-4426-BF77-54843E008D4D}">
      <dgm:prSet/>
      <dgm:spPr/>
      <dgm:t>
        <a:bodyPr/>
        <a:lstStyle/>
        <a:p>
          <a:endParaRPr lang="it-IT"/>
        </a:p>
      </dgm:t>
    </dgm:pt>
    <dgm:pt modelId="{3E84758D-7196-4B29-9E1A-F7C9E4EA7D20}" type="sibTrans" cxnId="{40B7A0CB-77F7-4426-BF77-54843E008D4D}">
      <dgm:prSet/>
      <dgm:spPr/>
      <dgm:t>
        <a:bodyPr/>
        <a:lstStyle/>
        <a:p>
          <a:endParaRPr lang="it-IT"/>
        </a:p>
      </dgm:t>
    </dgm:pt>
    <dgm:pt modelId="{C4622D43-1DF4-44B1-A97B-6929607502C5}">
      <dgm:prSet phldrT="[Testo]" custT="1"/>
      <dgm:spPr/>
      <dgm:t>
        <a:bodyPr/>
        <a:lstStyle/>
        <a:p>
          <a:r>
            <a:rPr lang="it-IT" sz="900" dirty="0" smtClean="0"/>
            <a:t>2. </a:t>
          </a:r>
          <a:r>
            <a:rPr lang="it-IT" sz="900" dirty="0" err="1" smtClean="0"/>
            <a:t>Governance</a:t>
          </a:r>
          <a:r>
            <a:rPr lang="it-IT" sz="900" dirty="0" smtClean="0"/>
            <a:t> </a:t>
          </a:r>
          <a:r>
            <a:rPr lang="it-IT" sz="900" dirty="0" err="1" smtClean="0"/>
            <a:t>system</a:t>
          </a:r>
          <a:endParaRPr lang="it-IT" sz="900" dirty="0"/>
        </a:p>
      </dgm:t>
    </dgm:pt>
    <dgm:pt modelId="{4262639F-44FB-44A8-8386-9D60E3F65745}" type="parTrans" cxnId="{5479A8F8-B008-46D8-8B13-7D8C33E22447}">
      <dgm:prSet/>
      <dgm:spPr/>
      <dgm:t>
        <a:bodyPr/>
        <a:lstStyle/>
        <a:p>
          <a:endParaRPr lang="it-IT"/>
        </a:p>
      </dgm:t>
    </dgm:pt>
    <dgm:pt modelId="{04CCB932-B923-47B3-B6BE-6B6BB14DB599}" type="sibTrans" cxnId="{5479A8F8-B008-46D8-8B13-7D8C33E22447}">
      <dgm:prSet/>
      <dgm:spPr/>
      <dgm:t>
        <a:bodyPr/>
        <a:lstStyle/>
        <a:p>
          <a:endParaRPr lang="it-IT"/>
        </a:p>
      </dgm:t>
    </dgm:pt>
    <dgm:pt modelId="{D6121BAA-67B6-4100-B039-5FA084659622}">
      <dgm:prSet phldrT="[Testo]" custT="1"/>
      <dgm:spPr/>
      <dgm:t>
        <a:bodyPr/>
        <a:lstStyle/>
        <a:p>
          <a:r>
            <a:rPr lang="en-US" sz="900" dirty="0" smtClean="0"/>
            <a:t>6. Plan goal and process</a:t>
          </a:r>
          <a:endParaRPr lang="it-IT" sz="900" dirty="0"/>
        </a:p>
      </dgm:t>
    </dgm:pt>
    <dgm:pt modelId="{84E3CBA6-D071-47E0-85FD-0F4A829344C6}" type="parTrans" cxnId="{EE56D01D-5319-401E-AAAB-C04814402259}">
      <dgm:prSet/>
      <dgm:spPr/>
      <dgm:t>
        <a:bodyPr/>
        <a:lstStyle/>
        <a:p>
          <a:endParaRPr lang="it-IT"/>
        </a:p>
      </dgm:t>
    </dgm:pt>
    <dgm:pt modelId="{D9FFC61A-FB95-4E83-9290-34E0F508629E}" type="sibTrans" cxnId="{EE56D01D-5319-401E-AAAB-C04814402259}">
      <dgm:prSet/>
      <dgm:spPr/>
      <dgm:t>
        <a:bodyPr/>
        <a:lstStyle/>
        <a:p>
          <a:endParaRPr lang="it-IT"/>
        </a:p>
      </dgm:t>
    </dgm:pt>
    <dgm:pt modelId="{7756C489-536D-4FE5-B9A2-5C2B545C089E}">
      <dgm:prSet custT="1"/>
      <dgm:spPr>
        <a:solidFill>
          <a:schemeClr val="accent4"/>
        </a:solidFill>
      </dgm:spPr>
      <dgm:t>
        <a:bodyPr/>
        <a:lstStyle/>
        <a:p>
          <a:r>
            <a:rPr lang="en-US" sz="900" dirty="0" smtClean="0"/>
            <a:t>3. Priority skills over membership</a:t>
          </a:r>
          <a:endParaRPr lang="it-IT" sz="900" dirty="0"/>
        </a:p>
      </dgm:t>
    </dgm:pt>
    <dgm:pt modelId="{6453FA6F-51EE-4720-A6FB-FB786E870964}" type="parTrans" cxnId="{417484C8-5C87-443F-8D7F-B491B415258A}">
      <dgm:prSet/>
      <dgm:spPr/>
      <dgm:t>
        <a:bodyPr/>
        <a:lstStyle/>
        <a:p>
          <a:endParaRPr lang="it-IT"/>
        </a:p>
      </dgm:t>
    </dgm:pt>
    <dgm:pt modelId="{937D4D64-F7C2-410D-BA30-0BCC80FF23BA}" type="sibTrans" cxnId="{417484C8-5C87-443F-8D7F-B491B415258A}">
      <dgm:prSet/>
      <dgm:spPr/>
      <dgm:t>
        <a:bodyPr/>
        <a:lstStyle/>
        <a:p>
          <a:endParaRPr lang="it-IT"/>
        </a:p>
      </dgm:t>
    </dgm:pt>
    <dgm:pt modelId="{18A98BCE-7F82-428A-B1B2-170B1B34FE86}">
      <dgm:prSet custT="1"/>
      <dgm:spPr>
        <a:solidFill>
          <a:schemeClr val="accent4"/>
        </a:solidFill>
      </dgm:spPr>
      <dgm:t>
        <a:bodyPr/>
        <a:lstStyle/>
        <a:p>
          <a:r>
            <a:rPr lang="en-US" sz="900" dirty="0" smtClean="0"/>
            <a:t>4. Shared rules for change</a:t>
          </a:r>
          <a:endParaRPr lang="it-IT" sz="900" dirty="0"/>
        </a:p>
      </dgm:t>
    </dgm:pt>
    <dgm:pt modelId="{1FEEDE8A-D335-414A-9867-BC0F9B598DEC}" type="parTrans" cxnId="{1754510E-86FF-44AF-B67E-FEC3820E0097}">
      <dgm:prSet/>
      <dgm:spPr/>
      <dgm:t>
        <a:bodyPr/>
        <a:lstStyle/>
        <a:p>
          <a:endParaRPr lang="it-IT"/>
        </a:p>
      </dgm:t>
    </dgm:pt>
    <dgm:pt modelId="{0E08691A-7C0E-455F-B7A4-60FD43F51F59}" type="sibTrans" cxnId="{1754510E-86FF-44AF-B67E-FEC3820E0097}">
      <dgm:prSet/>
      <dgm:spPr/>
      <dgm:t>
        <a:bodyPr/>
        <a:lstStyle/>
        <a:p>
          <a:endParaRPr lang="it-IT"/>
        </a:p>
      </dgm:t>
    </dgm:pt>
    <dgm:pt modelId="{1879E717-C9C9-4F6C-84B8-0772FFAD6B1B}">
      <dgm:prSet custT="1"/>
      <dgm:spPr/>
      <dgm:t>
        <a:bodyPr/>
        <a:lstStyle/>
        <a:p>
          <a:r>
            <a:rPr lang="it-IT" sz="900" dirty="0" smtClean="0"/>
            <a:t>7. Involve </a:t>
          </a:r>
          <a:r>
            <a:rPr lang="it-IT" sz="900" dirty="0" err="1" smtClean="0"/>
            <a:t>third</a:t>
          </a:r>
          <a:r>
            <a:rPr lang="it-IT" sz="900" dirty="0" smtClean="0"/>
            <a:t> parties</a:t>
          </a:r>
          <a:endParaRPr lang="it-IT" sz="900" dirty="0"/>
        </a:p>
      </dgm:t>
    </dgm:pt>
    <dgm:pt modelId="{2B1BA03B-ADA3-4EBF-9C5E-31B47FA745ED}" type="parTrans" cxnId="{7E47CE0E-806C-4858-B81B-D1B7D4F616EE}">
      <dgm:prSet/>
      <dgm:spPr/>
      <dgm:t>
        <a:bodyPr/>
        <a:lstStyle/>
        <a:p>
          <a:endParaRPr lang="it-IT"/>
        </a:p>
      </dgm:t>
    </dgm:pt>
    <dgm:pt modelId="{CC1F79C4-1BF9-4528-B215-A0241DD75A09}" type="sibTrans" cxnId="{7E47CE0E-806C-4858-B81B-D1B7D4F616EE}">
      <dgm:prSet/>
      <dgm:spPr/>
      <dgm:t>
        <a:bodyPr/>
        <a:lstStyle/>
        <a:p>
          <a:endParaRPr lang="it-IT"/>
        </a:p>
      </dgm:t>
    </dgm:pt>
    <dgm:pt modelId="{98445C94-632F-40EF-B1D7-81E6A13D3ADB}">
      <dgm:prSet custT="1"/>
      <dgm:spPr/>
      <dgm:t>
        <a:bodyPr/>
        <a:lstStyle/>
        <a:p>
          <a:r>
            <a:rPr lang="en-US" sz="900" dirty="0" smtClean="0"/>
            <a:t>5. Prepare for unexpected capital conditions</a:t>
          </a:r>
          <a:endParaRPr lang="it-IT" sz="900" dirty="0"/>
        </a:p>
      </dgm:t>
    </dgm:pt>
    <dgm:pt modelId="{FD8DAB48-2FF9-402C-B045-B651F35649A1}" type="parTrans" cxnId="{2AC07437-FA3A-4FCE-978E-ADF9F8248BF5}">
      <dgm:prSet/>
      <dgm:spPr/>
      <dgm:t>
        <a:bodyPr/>
        <a:lstStyle/>
        <a:p>
          <a:endParaRPr lang="it-IT"/>
        </a:p>
      </dgm:t>
    </dgm:pt>
    <dgm:pt modelId="{6D287A79-934B-4848-A499-213AB9AE4D95}" type="sibTrans" cxnId="{2AC07437-FA3A-4FCE-978E-ADF9F8248BF5}">
      <dgm:prSet/>
      <dgm:spPr/>
      <dgm:t>
        <a:bodyPr/>
        <a:lstStyle/>
        <a:p>
          <a:endParaRPr lang="it-IT"/>
        </a:p>
      </dgm:t>
    </dgm:pt>
    <dgm:pt modelId="{0211BAD8-4EA5-4644-ACF3-C3DEE2EC4BA2}" type="pres">
      <dgm:prSet presAssocID="{D95A82A2-8112-4295-855F-7DEF2D62FE87}" presName="Name0" presStyleCnt="0">
        <dgm:presLayoutVars>
          <dgm:chMax val="1"/>
          <dgm:dir/>
          <dgm:animLvl val="ctr"/>
          <dgm:resizeHandles val="exact"/>
        </dgm:presLayoutVars>
      </dgm:prSet>
      <dgm:spPr/>
      <dgm:t>
        <a:bodyPr/>
        <a:lstStyle/>
        <a:p>
          <a:endParaRPr lang="it-IT"/>
        </a:p>
      </dgm:t>
    </dgm:pt>
    <dgm:pt modelId="{608B399C-3A0A-4A36-B7BC-1C30DCCF3E30}" type="pres">
      <dgm:prSet presAssocID="{6B3F8984-5587-403D-9604-719A5C49CCB9}" presName="centerShape" presStyleLbl="node0" presStyleIdx="0" presStyleCnt="1"/>
      <dgm:spPr/>
      <dgm:t>
        <a:bodyPr/>
        <a:lstStyle/>
        <a:p>
          <a:endParaRPr lang="it-IT"/>
        </a:p>
      </dgm:t>
    </dgm:pt>
    <dgm:pt modelId="{33ADCA63-8444-43AD-801D-A3024AE562F2}" type="pres">
      <dgm:prSet presAssocID="{4BB7C4A7-4808-4A76-86F5-25CE99EB082E}" presName="parTrans" presStyleLbl="sibTrans2D1" presStyleIdx="0" presStyleCnt="7"/>
      <dgm:spPr/>
      <dgm:t>
        <a:bodyPr/>
        <a:lstStyle/>
        <a:p>
          <a:endParaRPr lang="it-IT"/>
        </a:p>
      </dgm:t>
    </dgm:pt>
    <dgm:pt modelId="{BF8B9173-5369-482E-8542-0945408E6F80}" type="pres">
      <dgm:prSet presAssocID="{4BB7C4A7-4808-4A76-86F5-25CE99EB082E}" presName="connectorText" presStyleLbl="sibTrans2D1" presStyleIdx="0" presStyleCnt="7"/>
      <dgm:spPr/>
      <dgm:t>
        <a:bodyPr/>
        <a:lstStyle/>
        <a:p>
          <a:endParaRPr lang="it-IT"/>
        </a:p>
      </dgm:t>
    </dgm:pt>
    <dgm:pt modelId="{6B85E6BC-A846-4226-96C9-D95682665A7E}" type="pres">
      <dgm:prSet presAssocID="{B4985A7C-7150-4C77-966D-EA2CB8B1A627}" presName="node" presStyleLbl="node1" presStyleIdx="0" presStyleCnt="7">
        <dgm:presLayoutVars>
          <dgm:bulletEnabled val="1"/>
        </dgm:presLayoutVars>
      </dgm:prSet>
      <dgm:spPr/>
      <dgm:t>
        <a:bodyPr/>
        <a:lstStyle/>
        <a:p>
          <a:endParaRPr lang="it-IT"/>
        </a:p>
      </dgm:t>
    </dgm:pt>
    <dgm:pt modelId="{2DDA7551-1B13-413B-BA3D-C060B43656A8}" type="pres">
      <dgm:prSet presAssocID="{4262639F-44FB-44A8-8386-9D60E3F65745}" presName="parTrans" presStyleLbl="sibTrans2D1" presStyleIdx="1" presStyleCnt="7"/>
      <dgm:spPr/>
      <dgm:t>
        <a:bodyPr/>
        <a:lstStyle/>
        <a:p>
          <a:endParaRPr lang="it-IT"/>
        </a:p>
      </dgm:t>
    </dgm:pt>
    <dgm:pt modelId="{61134228-43D3-4682-88DD-1A9BCF368100}" type="pres">
      <dgm:prSet presAssocID="{4262639F-44FB-44A8-8386-9D60E3F65745}" presName="connectorText" presStyleLbl="sibTrans2D1" presStyleIdx="1" presStyleCnt="7"/>
      <dgm:spPr/>
      <dgm:t>
        <a:bodyPr/>
        <a:lstStyle/>
        <a:p>
          <a:endParaRPr lang="it-IT"/>
        </a:p>
      </dgm:t>
    </dgm:pt>
    <dgm:pt modelId="{4C41BE79-3FF8-4C7B-BECA-DCD5A258FC69}" type="pres">
      <dgm:prSet presAssocID="{C4622D43-1DF4-44B1-A97B-6929607502C5}" presName="node" presStyleLbl="node1" presStyleIdx="1" presStyleCnt="7">
        <dgm:presLayoutVars>
          <dgm:bulletEnabled val="1"/>
        </dgm:presLayoutVars>
      </dgm:prSet>
      <dgm:spPr/>
      <dgm:t>
        <a:bodyPr/>
        <a:lstStyle/>
        <a:p>
          <a:endParaRPr lang="it-IT"/>
        </a:p>
      </dgm:t>
    </dgm:pt>
    <dgm:pt modelId="{D4BB11DE-4B44-416C-9688-DA64777D6507}" type="pres">
      <dgm:prSet presAssocID="{6453FA6F-51EE-4720-A6FB-FB786E870964}" presName="parTrans" presStyleLbl="sibTrans2D1" presStyleIdx="2" presStyleCnt="7"/>
      <dgm:spPr/>
      <dgm:t>
        <a:bodyPr/>
        <a:lstStyle/>
        <a:p>
          <a:endParaRPr lang="it-IT"/>
        </a:p>
      </dgm:t>
    </dgm:pt>
    <dgm:pt modelId="{4343AF1B-BB77-4B2E-B28A-180FBE6E683D}" type="pres">
      <dgm:prSet presAssocID="{6453FA6F-51EE-4720-A6FB-FB786E870964}" presName="connectorText" presStyleLbl="sibTrans2D1" presStyleIdx="2" presStyleCnt="7"/>
      <dgm:spPr/>
      <dgm:t>
        <a:bodyPr/>
        <a:lstStyle/>
        <a:p>
          <a:endParaRPr lang="it-IT"/>
        </a:p>
      </dgm:t>
    </dgm:pt>
    <dgm:pt modelId="{6D723A33-ACCC-4C6F-ADB8-21B7EEFC8B78}" type="pres">
      <dgm:prSet presAssocID="{7756C489-536D-4FE5-B9A2-5C2B545C089E}" presName="node" presStyleLbl="node1" presStyleIdx="2" presStyleCnt="7">
        <dgm:presLayoutVars>
          <dgm:bulletEnabled val="1"/>
        </dgm:presLayoutVars>
      </dgm:prSet>
      <dgm:spPr/>
      <dgm:t>
        <a:bodyPr/>
        <a:lstStyle/>
        <a:p>
          <a:endParaRPr lang="it-IT"/>
        </a:p>
      </dgm:t>
    </dgm:pt>
    <dgm:pt modelId="{675B6CA3-55EB-4B4C-BFE2-DFC62B349EBB}" type="pres">
      <dgm:prSet presAssocID="{1FEEDE8A-D335-414A-9867-BC0F9B598DEC}" presName="parTrans" presStyleLbl="sibTrans2D1" presStyleIdx="3" presStyleCnt="7"/>
      <dgm:spPr/>
      <dgm:t>
        <a:bodyPr/>
        <a:lstStyle/>
        <a:p>
          <a:endParaRPr lang="it-IT"/>
        </a:p>
      </dgm:t>
    </dgm:pt>
    <dgm:pt modelId="{13975AA3-68FD-45AB-AF05-B9776B9EE6B2}" type="pres">
      <dgm:prSet presAssocID="{1FEEDE8A-D335-414A-9867-BC0F9B598DEC}" presName="connectorText" presStyleLbl="sibTrans2D1" presStyleIdx="3" presStyleCnt="7"/>
      <dgm:spPr/>
      <dgm:t>
        <a:bodyPr/>
        <a:lstStyle/>
        <a:p>
          <a:endParaRPr lang="it-IT"/>
        </a:p>
      </dgm:t>
    </dgm:pt>
    <dgm:pt modelId="{87237305-BA04-4C2A-90B4-25714E389307}" type="pres">
      <dgm:prSet presAssocID="{18A98BCE-7F82-428A-B1B2-170B1B34FE86}" presName="node" presStyleLbl="node1" presStyleIdx="3" presStyleCnt="7">
        <dgm:presLayoutVars>
          <dgm:bulletEnabled val="1"/>
        </dgm:presLayoutVars>
      </dgm:prSet>
      <dgm:spPr/>
      <dgm:t>
        <a:bodyPr/>
        <a:lstStyle/>
        <a:p>
          <a:endParaRPr lang="it-IT"/>
        </a:p>
      </dgm:t>
    </dgm:pt>
    <dgm:pt modelId="{39CFAF3B-4079-45C4-9B5A-89D00AF0F24B}" type="pres">
      <dgm:prSet presAssocID="{FD8DAB48-2FF9-402C-B045-B651F35649A1}" presName="parTrans" presStyleLbl="sibTrans2D1" presStyleIdx="4" presStyleCnt="7"/>
      <dgm:spPr/>
      <dgm:t>
        <a:bodyPr/>
        <a:lstStyle/>
        <a:p>
          <a:endParaRPr lang="it-IT"/>
        </a:p>
      </dgm:t>
    </dgm:pt>
    <dgm:pt modelId="{5AE9D25E-0894-4A26-8DD1-26841B6AEC3E}" type="pres">
      <dgm:prSet presAssocID="{FD8DAB48-2FF9-402C-B045-B651F35649A1}" presName="connectorText" presStyleLbl="sibTrans2D1" presStyleIdx="4" presStyleCnt="7"/>
      <dgm:spPr/>
      <dgm:t>
        <a:bodyPr/>
        <a:lstStyle/>
        <a:p>
          <a:endParaRPr lang="it-IT"/>
        </a:p>
      </dgm:t>
    </dgm:pt>
    <dgm:pt modelId="{B0CF9F94-C9D0-46A6-8FC8-92EC723B3B71}" type="pres">
      <dgm:prSet presAssocID="{98445C94-632F-40EF-B1D7-81E6A13D3ADB}" presName="node" presStyleLbl="node1" presStyleIdx="4" presStyleCnt="7">
        <dgm:presLayoutVars>
          <dgm:bulletEnabled val="1"/>
        </dgm:presLayoutVars>
      </dgm:prSet>
      <dgm:spPr/>
      <dgm:t>
        <a:bodyPr/>
        <a:lstStyle/>
        <a:p>
          <a:endParaRPr lang="it-IT"/>
        </a:p>
      </dgm:t>
    </dgm:pt>
    <dgm:pt modelId="{91195AD4-7852-40ED-8EE7-EC296670B714}" type="pres">
      <dgm:prSet presAssocID="{84E3CBA6-D071-47E0-85FD-0F4A829344C6}" presName="parTrans" presStyleLbl="sibTrans2D1" presStyleIdx="5" presStyleCnt="7"/>
      <dgm:spPr/>
      <dgm:t>
        <a:bodyPr/>
        <a:lstStyle/>
        <a:p>
          <a:endParaRPr lang="it-IT"/>
        </a:p>
      </dgm:t>
    </dgm:pt>
    <dgm:pt modelId="{E33EE909-C4F0-4FAA-AC8B-72CF92B96402}" type="pres">
      <dgm:prSet presAssocID="{84E3CBA6-D071-47E0-85FD-0F4A829344C6}" presName="connectorText" presStyleLbl="sibTrans2D1" presStyleIdx="5" presStyleCnt="7"/>
      <dgm:spPr/>
      <dgm:t>
        <a:bodyPr/>
        <a:lstStyle/>
        <a:p>
          <a:endParaRPr lang="it-IT"/>
        </a:p>
      </dgm:t>
    </dgm:pt>
    <dgm:pt modelId="{BAED7BFA-87A5-496C-97DC-A00F39322CA9}" type="pres">
      <dgm:prSet presAssocID="{D6121BAA-67B6-4100-B039-5FA084659622}" presName="node" presStyleLbl="node1" presStyleIdx="5" presStyleCnt="7">
        <dgm:presLayoutVars>
          <dgm:bulletEnabled val="1"/>
        </dgm:presLayoutVars>
      </dgm:prSet>
      <dgm:spPr/>
      <dgm:t>
        <a:bodyPr/>
        <a:lstStyle/>
        <a:p>
          <a:endParaRPr lang="it-IT"/>
        </a:p>
      </dgm:t>
    </dgm:pt>
    <dgm:pt modelId="{5248A7A5-D56E-4850-A8E4-43053932E3AC}" type="pres">
      <dgm:prSet presAssocID="{2B1BA03B-ADA3-4EBF-9C5E-31B47FA745ED}" presName="parTrans" presStyleLbl="sibTrans2D1" presStyleIdx="6" presStyleCnt="7"/>
      <dgm:spPr/>
      <dgm:t>
        <a:bodyPr/>
        <a:lstStyle/>
        <a:p>
          <a:endParaRPr lang="it-IT"/>
        </a:p>
      </dgm:t>
    </dgm:pt>
    <dgm:pt modelId="{E8FC2827-0653-4F53-9523-A0E9FD418B6A}" type="pres">
      <dgm:prSet presAssocID="{2B1BA03B-ADA3-4EBF-9C5E-31B47FA745ED}" presName="connectorText" presStyleLbl="sibTrans2D1" presStyleIdx="6" presStyleCnt="7"/>
      <dgm:spPr/>
      <dgm:t>
        <a:bodyPr/>
        <a:lstStyle/>
        <a:p>
          <a:endParaRPr lang="it-IT"/>
        </a:p>
      </dgm:t>
    </dgm:pt>
    <dgm:pt modelId="{ED61EC6A-72E1-4C61-BD55-4F88B3C83214}" type="pres">
      <dgm:prSet presAssocID="{1879E717-C9C9-4F6C-84B8-0772FFAD6B1B}" presName="node" presStyleLbl="node1" presStyleIdx="6" presStyleCnt="7">
        <dgm:presLayoutVars>
          <dgm:bulletEnabled val="1"/>
        </dgm:presLayoutVars>
      </dgm:prSet>
      <dgm:spPr/>
      <dgm:t>
        <a:bodyPr/>
        <a:lstStyle/>
        <a:p>
          <a:endParaRPr lang="it-IT"/>
        </a:p>
      </dgm:t>
    </dgm:pt>
  </dgm:ptLst>
  <dgm:cxnLst>
    <dgm:cxn modelId="{7BE6FC9D-9881-47D5-8BBE-64CB35CA7F0E}" type="presOf" srcId="{1FEEDE8A-D335-414A-9867-BC0F9B598DEC}" destId="{13975AA3-68FD-45AB-AF05-B9776B9EE6B2}" srcOrd="1" destOrd="0" presId="urn:microsoft.com/office/officeart/2005/8/layout/radial5"/>
    <dgm:cxn modelId="{D20E7AD8-AC5A-43D5-A44F-FABFAC6FFADC}" type="presOf" srcId="{98445C94-632F-40EF-B1D7-81E6A13D3ADB}" destId="{B0CF9F94-C9D0-46A6-8FC8-92EC723B3B71}" srcOrd="0" destOrd="0" presId="urn:microsoft.com/office/officeart/2005/8/layout/radial5"/>
    <dgm:cxn modelId="{FEF53170-6DF3-423E-B42E-9A6045FE2718}" type="presOf" srcId="{FD8DAB48-2FF9-402C-B045-B651F35649A1}" destId="{5AE9D25E-0894-4A26-8DD1-26841B6AEC3E}" srcOrd="1" destOrd="0" presId="urn:microsoft.com/office/officeart/2005/8/layout/radial5"/>
    <dgm:cxn modelId="{07BAE113-AFE9-4642-8F7A-4F4F5FDF9AD5}" type="presOf" srcId="{C4622D43-1DF4-44B1-A97B-6929607502C5}" destId="{4C41BE79-3FF8-4C7B-BECA-DCD5A258FC69}" srcOrd="0" destOrd="0" presId="urn:microsoft.com/office/officeart/2005/8/layout/radial5"/>
    <dgm:cxn modelId="{9F9D28FA-5E93-4862-8612-88CD08CD1473}" type="presOf" srcId="{7756C489-536D-4FE5-B9A2-5C2B545C089E}" destId="{6D723A33-ACCC-4C6F-ADB8-21B7EEFC8B78}" srcOrd="0" destOrd="0" presId="urn:microsoft.com/office/officeart/2005/8/layout/radial5"/>
    <dgm:cxn modelId="{304531B3-83F9-420B-9071-F134230AF931}" srcId="{D95A82A2-8112-4295-855F-7DEF2D62FE87}" destId="{6B3F8984-5587-403D-9604-719A5C49CCB9}" srcOrd="0" destOrd="0" parTransId="{BC4BD026-7DFC-49BA-AFFE-EF31CE09A603}" sibTransId="{BA145670-F692-4863-B725-15FA4F401FC2}"/>
    <dgm:cxn modelId="{BF1E8687-5314-40E0-893F-A3D5FF440660}" type="presOf" srcId="{4262639F-44FB-44A8-8386-9D60E3F65745}" destId="{61134228-43D3-4682-88DD-1A9BCF368100}" srcOrd="1" destOrd="0" presId="urn:microsoft.com/office/officeart/2005/8/layout/radial5"/>
    <dgm:cxn modelId="{309795B3-5F67-4C7D-B3EC-8322A33C55DB}" type="presOf" srcId="{6453FA6F-51EE-4720-A6FB-FB786E870964}" destId="{D4BB11DE-4B44-416C-9688-DA64777D6507}" srcOrd="0" destOrd="0" presId="urn:microsoft.com/office/officeart/2005/8/layout/radial5"/>
    <dgm:cxn modelId="{EE56D01D-5319-401E-AAAB-C04814402259}" srcId="{6B3F8984-5587-403D-9604-719A5C49CCB9}" destId="{D6121BAA-67B6-4100-B039-5FA084659622}" srcOrd="5" destOrd="0" parTransId="{84E3CBA6-D071-47E0-85FD-0F4A829344C6}" sibTransId="{D9FFC61A-FB95-4E83-9290-34E0F508629E}"/>
    <dgm:cxn modelId="{2AC07437-FA3A-4FCE-978E-ADF9F8248BF5}" srcId="{6B3F8984-5587-403D-9604-719A5C49CCB9}" destId="{98445C94-632F-40EF-B1D7-81E6A13D3ADB}" srcOrd="4" destOrd="0" parTransId="{FD8DAB48-2FF9-402C-B045-B651F35649A1}" sibTransId="{6D287A79-934B-4848-A499-213AB9AE4D95}"/>
    <dgm:cxn modelId="{24D5B6CD-9DC7-4507-8DED-C5A38E6C6F3E}" type="presOf" srcId="{2B1BA03B-ADA3-4EBF-9C5E-31B47FA745ED}" destId="{E8FC2827-0653-4F53-9523-A0E9FD418B6A}" srcOrd="1" destOrd="0" presId="urn:microsoft.com/office/officeart/2005/8/layout/radial5"/>
    <dgm:cxn modelId="{B8C877C2-921E-4B7C-9BCF-FBD9F7666110}" type="presOf" srcId="{84E3CBA6-D071-47E0-85FD-0F4A829344C6}" destId="{E33EE909-C4F0-4FAA-AC8B-72CF92B96402}" srcOrd="1" destOrd="0" presId="urn:microsoft.com/office/officeart/2005/8/layout/radial5"/>
    <dgm:cxn modelId="{0D8ED428-3BC5-4E4C-AE72-481BE036F53A}" type="presOf" srcId="{84E3CBA6-D071-47E0-85FD-0F4A829344C6}" destId="{91195AD4-7852-40ED-8EE7-EC296670B714}" srcOrd="0" destOrd="0" presId="urn:microsoft.com/office/officeart/2005/8/layout/radial5"/>
    <dgm:cxn modelId="{1754510E-86FF-44AF-B67E-FEC3820E0097}" srcId="{6B3F8984-5587-403D-9604-719A5C49CCB9}" destId="{18A98BCE-7F82-428A-B1B2-170B1B34FE86}" srcOrd="3" destOrd="0" parTransId="{1FEEDE8A-D335-414A-9867-BC0F9B598DEC}" sibTransId="{0E08691A-7C0E-455F-B7A4-60FD43F51F59}"/>
    <dgm:cxn modelId="{AB33C375-6C9E-4E8D-9102-7233AC70FFF8}" type="presOf" srcId="{1FEEDE8A-D335-414A-9867-BC0F9B598DEC}" destId="{675B6CA3-55EB-4B4C-BFE2-DFC62B349EBB}" srcOrd="0" destOrd="0" presId="urn:microsoft.com/office/officeart/2005/8/layout/radial5"/>
    <dgm:cxn modelId="{54A723C6-CBE4-4678-ACB0-E24C09947B2C}" type="presOf" srcId="{D6121BAA-67B6-4100-B039-5FA084659622}" destId="{BAED7BFA-87A5-496C-97DC-A00F39322CA9}" srcOrd="0" destOrd="0" presId="urn:microsoft.com/office/officeart/2005/8/layout/radial5"/>
    <dgm:cxn modelId="{A3D934CD-35F1-4393-AF47-469B3B66F876}" type="presOf" srcId="{D95A82A2-8112-4295-855F-7DEF2D62FE87}" destId="{0211BAD8-4EA5-4644-ACF3-C3DEE2EC4BA2}" srcOrd="0" destOrd="0" presId="urn:microsoft.com/office/officeart/2005/8/layout/radial5"/>
    <dgm:cxn modelId="{ABD3A9C4-87B5-4007-8A77-E6082BB19436}" type="presOf" srcId="{B4985A7C-7150-4C77-966D-EA2CB8B1A627}" destId="{6B85E6BC-A846-4226-96C9-D95682665A7E}" srcOrd="0" destOrd="0" presId="urn:microsoft.com/office/officeart/2005/8/layout/radial5"/>
    <dgm:cxn modelId="{417484C8-5C87-443F-8D7F-B491B415258A}" srcId="{6B3F8984-5587-403D-9604-719A5C49CCB9}" destId="{7756C489-536D-4FE5-B9A2-5C2B545C089E}" srcOrd="2" destOrd="0" parTransId="{6453FA6F-51EE-4720-A6FB-FB786E870964}" sibTransId="{937D4D64-F7C2-410D-BA30-0BCC80FF23BA}"/>
    <dgm:cxn modelId="{E20836DD-BA4F-46FB-92E7-D7CA162C0DB4}" type="presOf" srcId="{2B1BA03B-ADA3-4EBF-9C5E-31B47FA745ED}" destId="{5248A7A5-D56E-4850-A8E4-43053932E3AC}" srcOrd="0" destOrd="0" presId="urn:microsoft.com/office/officeart/2005/8/layout/radial5"/>
    <dgm:cxn modelId="{40B7A0CB-77F7-4426-BF77-54843E008D4D}" srcId="{6B3F8984-5587-403D-9604-719A5C49CCB9}" destId="{B4985A7C-7150-4C77-966D-EA2CB8B1A627}" srcOrd="0" destOrd="0" parTransId="{4BB7C4A7-4808-4A76-86F5-25CE99EB082E}" sibTransId="{3E84758D-7196-4B29-9E1A-F7C9E4EA7D20}"/>
    <dgm:cxn modelId="{B1D5DF0A-86B3-45AD-B13E-6BBC7A76C8FB}" type="presOf" srcId="{4BB7C4A7-4808-4A76-86F5-25CE99EB082E}" destId="{33ADCA63-8444-43AD-801D-A3024AE562F2}" srcOrd="0" destOrd="0" presId="urn:microsoft.com/office/officeart/2005/8/layout/radial5"/>
    <dgm:cxn modelId="{350A9659-41D9-4E3D-99B6-1E7672C1B0A1}" type="presOf" srcId="{18A98BCE-7F82-428A-B1B2-170B1B34FE86}" destId="{87237305-BA04-4C2A-90B4-25714E389307}" srcOrd="0" destOrd="0" presId="urn:microsoft.com/office/officeart/2005/8/layout/radial5"/>
    <dgm:cxn modelId="{461C107D-F811-4EE8-847A-DFC052D654B8}" type="presOf" srcId="{6B3F8984-5587-403D-9604-719A5C49CCB9}" destId="{608B399C-3A0A-4A36-B7BC-1C30DCCF3E30}" srcOrd="0" destOrd="0" presId="urn:microsoft.com/office/officeart/2005/8/layout/radial5"/>
    <dgm:cxn modelId="{C131A28D-6044-4126-B75C-A6EA93DB05AC}" type="presOf" srcId="{6453FA6F-51EE-4720-A6FB-FB786E870964}" destId="{4343AF1B-BB77-4B2E-B28A-180FBE6E683D}" srcOrd="1" destOrd="0" presId="urn:microsoft.com/office/officeart/2005/8/layout/radial5"/>
    <dgm:cxn modelId="{65A2670A-08F9-405B-81B5-1B2191EA5DF0}" type="presOf" srcId="{4262639F-44FB-44A8-8386-9D60E3F65745}" destId="{2DDA7551-1B13-413B-BA3D-C060B43656A8}" srcOrd="0" destOrd="0" presId="urn:microsoft.com/office/officeart/2005/8/layout/radial5"/>
    <dgm:cxn modelId="{C79FED04-A2AB-428B-B08D-3835E82A2152}" type="presOf" srcId="{1879E717-C9C9-4F6C-84B8-0772FFAD6B1B}" destId="{ED61EC6A-72E1-4C61-BD55-4F88B3C83214}" srcOrd="0" destOrd="0" presId="urn:microsoft.com/office/officeart/2005/8/layout/radial5"/>
    <dgm:cxn modelId="{293CFCE6-9CC1-40C3-8C53-25A0E4C3EB1D}" type="presOf" srcId="{4BB7C4A7-4808-4A76-86F5-25CE99EB082E}" destId="{BF8B9173-5369-482E-8542-0945408E6F80}" srcOrd="1" destOrd="0" presId="urn:microsoft.com/office/officeart/2005/8/layout/radial5"/>
    <dgm:cxn modelId="{7E47CE0E-806C-4858-B81B-D1B7D4F616EE}" srcId="{6B3F8984-5587-403D-9604-719A5C49CCB9}" destId="{1879E717-C9C9-4F6C-84B8-0772FFAD6B1B}" srcOrd="6" destOrd="0" parTransId="{2B1BA03B-ADA3-4EBF-9C5E-31B47FA745ED}" sibTransId="{CC1F79C4-1BF9-4528-B215-A0241DD75A09}"/>
    <dgm:cxn modelId="{3366F87B-6BD5-4E87-84B1-FDC496DB31E2}" type="presOf" srcId="{FD8DAB48-2FF9-402C-B045-B651F35649A1}" destId="{39CFAF3B-4079-45C4-9B5A-89D00AF0F24B}" srcOrd="0" destOrd="0" presId="urn:microsoft.com/office/officeart/2005/8/layout/radial5"/>
    <dgm:cxn modelId="{5479A8F8-B008-46D8-8B13-7D8C33E22447}" srcId="{6B3F8984-5587-403D-9604-719A5C49CCB9}" destId="{C4622D43-1DF4-44B1-A97B-6929607502C5}" srcOrd="1" destOrd="0" parTransId="{4262639F-44FB-44A8-8386-9D60E3F65745}" sibTransId="{04CCB932-B923-47B3-B6BE-6B6BB14DB599}"/>
    <dgm:cxn modelId="{00692290-23BC-49F4-8DA0-6A39F08A6844}" type="presParOf" srcId="{0211BAD8-4EA5-4644-ACF3-C3DEE2EC4BA2}" destId="{608B399C-3A0A-4A36-B7BC-1C30DCCF3E30}" srcOrd="0" destOrd="0" presId="urn:microsoft.com/office/officeart/2005/8/layout/radial5"/>
    <dgm:cxn modelId="{A5E9EF86-009E-40FD-ABAC-23C317C690A4}" type="presParOf" srcId="{0211BAD8-4EA5-4644-ACF3-C3DEE2EC4BA2}" destId="{33ADCA63-8444-43AD-801D-A3024AE562F2}" srcOrd="1" destOrd="0" presId="urn:microsoft.com/office/officeart/2005/8/layout/radial5"/>
    <dgm:cxn modelId="{F54B8192-53CF-4BAC-9D3D-B7FC90DEB2ED}" type="presParOf" srcId="{33ADCA63-8444-43AD-801D-A3024AE562F2}" destId="{BF8B9173-5369-482E-8542-0945408E6F80}" srcOrd="0" destOrd="0" presId="urn:microsoft.com/office/officeart/2005/8/layout/radial5"/>
    <dgm:cxn modelId="{9F728A6C-7542-4914-920C-2DBAB5BB98F3}" type="presParOf" srcId="{0211BAD8-4EA5-4644-ACF3-C3DEE2EC4BA2}" destId="{6B85E6BC-A846-4226-96C9-D95682665A7E}" srcOrd="2" destOrd="0" presId="urn:microsoft.com/office/officeart/2005/8/layout/radial5"/>
    <dgm:cxn modelId="{E23D9B5A-156B-4371-8260-6CBF2AE7C010}" type="presParOf" srcId="{0211BAD8-4EA5-4644-ACF3-C3DEE2EC4BA2}" destId="{2DDA7551-1B13-413B-BA3D-C060B43656A8}" srcOrd="3" destOrd="0" presId="urn:microsoft.com/office/officeart/2005/8/layout/radial5"/>
    <dgm:cxn modelId="{DF921AF4-66EF-4900-B6B3-56AF02615E82}" type="presParOf" srcId="{2DDA7551-1B13-413B-BA3D-C060B43656A8}" destId="{61134228-43D3-4682-88DD-1A9BCF368100}" srcOrd="0" destOrd="0" presId="urn:microsoft.com/office/officeart/2005/8/layout/radial5"/>
    <dgm:cxn modelId="{B11F6F02-2BDA-43FF-9F82-1AC338D4BA2B}" type="presParOf" srcId="{0211BAD8-4EA5-4644-ACF3-C3DEE2EC4BA2}" destId="{4C41BE79-3FF8-4C7B-BECA-DCD5A258FC69}" srcOrd="4" destOrd="0" presId="urn:microsoft.com/office/officeart/2005/8/layout/radial5"/>
    <dgm:cxn modelId="{E74BF638-B795-4068-A8B6-33BC66E8C865}" type="presParOf" srcId="{0211BAD8-4EA5-4644-ACF3-C3DEE2EC4BA2}" destId="{D4BB11DE-4B44-416C-9688-DA64777D6507}" srcOrd="5" destOrd="0" presId="urn:microsoft.com/office/officeart/2005/8/layout/radial5"/>
    <dgm:cxn modelId="{3FAD8E13-9B51-4828-A3D4-AAF699B69D88}" type="presParOf" srcId="{D4BB11DE-4B44-416C-9688-DA64777D6507}" destId="{4343AF1B-BB77-4B2E-B28A-180FBE6E683D}" srcOrd="0" destOrd="0" presId="urn:microsoft.com/office/officeart/2005/8/layout/radial5"/>
    <dgm:cxn modelId="{A27942B8-FBD9-46BE-8D66-338621F9C332}" type="presParOf" srcId="{0211BAD8-4EA5-4644-ACF3-C3DEE2EC4BA2}" destId="{6D723A33-ACCC-4C6F-ADB8-21B7EEFC8B78}" srcOrd="6" destOrd="0" presId="urn:microsoft.com/office/officeart/2005/8/layout/radial5"/>
    <dgm:cxn modelId="{A5BDBE88-EB60-43F7-AE16-6003573E8F12}" type="presParOf" srcId="{0211BAD8-4EA5-4644-ACF3-C3DEE2EC4BA2}" destId="{675B6CA3-55EB-4B4C-BFE2-DFC62B349EBB}" srcOrd="7" destOrd="0" presId="urn:microsoft.com/office/officeart/2005/8/layout/radial5"/>
    <dgm:cxn modelId="{0916F66B-A31F-4B18-9098-7A66164F045B}" type="presParOf" srcId="{675B6CA3-55EB-4B4C-BFE2-DFC62B349EBB}" destId="{13975AA3-68FD-45AB-AF05-B9776B9EE6B2}" srcOrd="0" destOrd="0" presId="urn:microsoft.com/office/officeart/2005/8/layout/radial5"/>
    <dgm:cxn modelId="{63896C8D-47C0-46DD-97AC-F2113359B8CF}" type="presParOf" srcId="{0211BAD8-4EA5-4644-ACF3-C3DEE2EC4BA2}" destId="{87237305-BA04-4C2A-90B4-25714E389307}" srcOrd="8" destOrd="0" presId="urn:microsoft.com/office/officeart/2005/8/layout/radial5"/>
    <dgm:cxn modelId="{F89AC35B-5208-4C1F-97DB-2BA50D71AF4E}" type="presParOf" srcId="{0211BAD8-4EA5-4644-ACF3-C3DEE2EC4BA2}" destId="{39CFAF3B-4079-45C4-9B5A-89D00AF0F24B}" srcOrd="9" destOrd="0" presId="urn:microsoft.com/office/officeart/2005/8/layout/radial5"/>
    <dgm:cxn modelId="{6FFFA859-1567-4264-8C5D-5EF672C13B4F}" type="presParOf" srcId="{39CFAF3B-4079-45C4-9B5A-89D00AF0F24B}" destId="{5AE9D25E-0894-4A26-8DD1-26841B6AEC3E}" srcOrd="0" destOrd="0" presId="urn:microsoft.com/office/officeart/2005/8/layout/radial5"/>
    <dgm:cxn modelId="{929A53AD-20AD-4588-B245-41304161A18A}" type="presParOf" srcId="{0211BAD8-4EA5-4644-ACF3-C3DEE2EC4BA2}" destId="{B0CF9F94-C9D0-46A6-8FC8-92EC723B3B71}" srcOrd="10" destOrd="0" presId="urn:microsoft.com/office/officeart/2005/8/layout/radial5"/>
    <dgm:cxn modelId="{87477A26-639A-4582-B901-09B4B0D49500}" type="presParOf" srcId="{0211BAD8-4EA5-4644-ACF3-C3DEE2EC4BA2}" destId="{91195AD4-7852-40ED-8EE7-EC296670B714}" srcOrd="11" destOrd="0" presId="urn:microsoft.com/office/officeart/2005/8/layout/radial5"/>
    <dgm:cxn modelId="{E8482D10-BFE9-4958-820A-30755983608E}" type="presParOf" srcId="{91195AD4-7852-40ED-8EE7-EC296670B714}" destId="{E33EE909-C4F0-4FAA-AC8B-72CF92B96402}" srcOrd="0" destOrd="0" presId="urn:microsoft.com/office/officeart/2005/8/layout/radial5"/>
    <dgm:cxn modelId="{54F49616-B66A-4D1E-9467-FDB2AB3E96BF}" type="presParOf" srcId="{0211BAD8-4EA5-4644-ACF3-C3DEE2EC4BA2}" destId="{BAED7BFA-87A5-496C-97DC-A00F39322CA9}" srcOrd="12" destOrd="0" presId="urn:microsoft.com/office/officeart/2005/8/layout/radial5"/>
    <dgm:cxn modelId="{F41D0FCA-C27E-4A0D-963D-C2D975FE7FFD}" type="presParOf" srcId="{0211BAD8-4EA5-4644-ACF3-C3DEE2EC4BA2}" destId="{5248A7A5-D56E-4850-A8E4-43053932E3AC}" srcOrd="13" destOrd="0" presId="urn:microsoft.com/office/officeart/2005/8/layout/radial5"/>
    <dgm:cxn modelId="{D13F6CB7-203F-471F-9FDE-4D01DF7B72D1}" type="presParOf" srcId="{5248A7A5-D56E-4850-A8E4-43053932E3AC}" destId="{E8FC2827-0653-4F53-9523-A0E9FD418B6A}" srcOrd="0" destOrd="0" presId="urn:microsoft.com/office/officeart/2005/8/layout/radial5"/>
    <dgm:cxn modelId="{396BE5A9-EDB4-40AA-AEF5-CDAA4182F768}" type="presParOf" srcId="{0211BAD8-4EA5-4644-ACF3-C3DEE2EC4BA2}" destId="{ED61EC6A-72E1-4C61-BD55-4F88B3C83214}"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5A82A2-8112-4295-855F-7DEF2D62FE87}" type="doc">
      <dgm:prSet loTypeId="urn:microsoft.com/office/officeart/2005/8/layout/radial5" loCatId="relationship" qsTypeId="urn:microsoft.com/office/officeart/2005/8/quickstyle/simple3" qsCatId="simple" csTypeId="urn:microsoft.com/office/officeart/2005/8/colors/accent5_5" csCatId="accent5" phldr="1"/>
      <dgm:spPr/>
      <dgm:t>
        <a:bodyPr/>
        <a:lstStyle/>
        <a:p>
          <a:endParaRPr lang="it-IT"/>
        </a:p>
      </dgm:t>
    </dgm:pt>
    <dgm:pt modelId="{6B3F8984-5587-403D-9604-719A5C49CCB9}">
      <dgm:prSet phldrT="[Testo]" custT="1"/>
      <dgm:spPr/>
      <dgm:t>
        <a:bodyPr/>
        <a:lstStyle/>
        <a:p>
          <a:r>
            <a:rPr lang="it-IT" sz="900" b="1" dirty="0"/>
            <a:t>Generation </a:t>
          </a:r>
          <a:r>
            <a:rPr lang="it-IT" sz="900" b="1" dirty="0" err="1"/>
            <a:t>Transition</a:t>
          </a:r>
          <a:r>
            <a:rPr lang="it-IT" sz="900" b="1" dirty="0"/>
            <a:t> in Family Business </a:t>
          </a:r>
        </a:p>
      </dgm:t>
    </dgm:pt>
    <dgm:pt modelId="{BC4BD026-7DFC-49BA-AFFE-EF31CE09A603}" type="parTrans" cxnId="{304531B3-83F9-420B-9071-F134230AF931}">
      <dgm:prSet/>
      <dgm:spPr/>
      <dgm:t>
        <a:bodyPr/>
        <a:lstStyle/>
        <a:p>
          <a:endParaRPr lang="it-IT"/>
        </a:p>
      </dgm:t>
    </dgm:pt>
    <dgm:pt modelId="{BA145670-F692-4863-B725-15FA4F401FC2}" type="sibTrans" cxnId="{304531B3-83F9-420B-9071-F134230AF931}">
      <dgm:prSet/>
      <dgm:spPr/>
      <dgm:t>
        <a:bodyPr/>
        <a:lstStyle/>
        <a:p>
          <a:endParaRPr lang="it-IT"/>
        </a:p>
      </dgm:t>
    </dgm:pt>
    <dgm:pt modelId="{B4985A7C-7150-4C77-966D-EA2CB8B1A627}">
      <dgm:prSet phldrT="[Testo]" custT="1"/>
      <dgm:spPr/>
      <dgm:t>
        <a:bodyPr/>
        <a:lstStyle/>
        <a:p>
          <a:r>
            <a:rPr lang="en-US" sz="900" kern="1200" dirty="0" smtClean="0">
              <a:solidFill>
                <a:prstClr val="black"/>
              </a:solidFill>
              <a:latin typeface="Calibri" panose="020F0502020204030204"/>
              <a:ea typeface="+mn-ea"/>
              <a:cs typeface="+mn-cs"/>
            </a:rPr>
            <a:t>1. Distinction between company and Family</a:t>
          </a:r>
          <a:endParaRPr lang="it-IT" sz="900" kern="1200" dirty="0" smtClean="0">
            <a:solidFill>
              <a:prstClr val="black"/>
            </a:solidFill>
            <a:latin typeface="Calibri" panose="020F0502020204030204"/>
            <a:ea typeface="+mn-ea"/>
            <a:cs typeface="+mn-cs"/>
          </a:endParaRPr>
        </a:p>
        <a:p>
          <a:endParaRPr lang="it-IT" sz="900" kern="1200" dirty="0">
            <a:solidFill>
              <a:prstClr val="black"/>
            </a:solidFill>
            <a:latin typeface="Calibri" panose="020F0502020204030204"/>
            <a:ea typeface="+mn-ea"/>
            <a:cs typeface="+mn-cs"/>
          </a:endParaRPr>
        </a:p>
      </dgm:t>
    </dgm:pt>
    <dgm:pt modelId="{4BB7C4A7-4808-4A76-86F5-25CE99EB082E}" type="parTrans" cxnId="{40B7A0CB-77F7-4426-BF77-54843E008D4D}">
      <dgm:prSet/>
      <dgm:spPr/>
      <dgm:t>
        <a:bodyPr/>
        <a:lstStyle/>
        <a:p>
          <a:endParaRPr lang="it-IT"/>
        </a:p>
      </dgm:t>
    </dgm:pt>
    <dgm:pt modelId="{3E84758D-7196-4B29-9E1A-F7C9E4EA7D20}" type="sibTrans" cxnId="{40B7A0CB-77F7-4426-BF77-54843E008D4D}">
      <dgm:prSet/>
      <dgm:spPr/>
      <dgm:t>
        <a:bodyPr/>
        <a:lstStyle/>
        <a:p>
          <a:endParaRPr lang="it-IT"/>
        </a:p>
      </dgm:t>
    </dgm:pt>
    <dgm:pt modelId="{C4622D43-1DF4-44B1-A97B-6929607502C5}">
      <dgm:prSet phldrT="[Testo]" custT="1"/>
      <dgm:spPr/>
      <dgm:t>
        <a:bodyPr/>
        <a:lstStyle/>
        <a:p>
          <a:r>
            <a:rPr lang="it-IT" sz="900" dirty="0" smtClean="0"/>
            <a:t>2. </a:t>
          </a:r>
          <a:r>
            <a:rPr lang="it-IT" sz="900" dirty="0" err="1" smtClean="0"/>
            <a:t>Governance</a:t>
          </a:r>
          <a:r>
            <a:rPr lang="it-IT" sz="900" dirty="0" smtClean="0"/>
            <a:t> </a:t>
          </a:r>
          <a:r>
            <a:rPr lang="it-IT" sz="900" dirty="0" err="1" smtClean="0"/>
            <a:t>system</a:t>
          </a:r>
          <a:endParaRPr lang="it-IT" sz="900" dirty="0"/>
        </a:p>
      </dgm:t>
    </dgm:pt>
    <dgm:pt modelId="{4262639F-44FB-44A8-8386-9D60E3F65745}" type="parTrans" cxnId="{5479A8F8-B008-46D8-8B13-7D8C33E22447}">
      <dgm:prSet/>
      <dgm:spPr/>
      <dgm:t>
        <a:bodyPr/>
        <a:lstStyle/>
        <a:p>
          <a:endParaRPr lang="it-IT"/>
        </a:p>
      </dgm:t>
    </dgm:pt>
    <dgm:pt modelId="{04CCB932-B923-47B3-B6BE-6B6BB14DB599}" type="sibTrans" cxnId="{5479A8F8-B008-46D8-8B13-7D8C33E22447}">
      <dgm:prSet/>
      <dgm:spPr/>
      <dgm:t>
        <a:bodyPr/>
        <a:lstStyle/>
        <a:p>
          <a:endParaRPr lang="it-IT"/>
        </a:p>
      </dgm:t>
    </dgm:pt>
    <dgm:pt modelId="{D6121BAA-67B6-4100-B039-5FA084659622}">
      <dgm:prSet phldrT="[Testo]" custT="1"/>
      <dgm:spPr>
        <a:solidFill>
          <a:schemeClr val="accent4"/>
        </a:solidFill>
      </dgm:spPr>
      <dgm:t>
        <a:bodyPr/>
        <a:lstStyle/>
        <a:p>
          <a:r>
            <a:rPr lang="en-US" sz="900" dirty="0" smtClean="0"/>
            <a:t>6. Plan goal and process</a:t>
          </a:r>
          <a:endParaRPr lang="it-IT" sz="900" dirty="0"/>
        </a:p>
      </dgm:t>
    </dgm:pt>
    <dgm:pt modelId="{84E3CBA6-D071-47E0-85FD-0F4A829344C6}" type="parTrans" cxnId="{EE56D01D-5319-401E-AAAB-C04814402259}">
      <dgm:prSet/>
      <dgm:spPr/>
      <dgm:t>
        <a:bodyPr/>
        <a:lstStyle/>
        <a:p>
          <a:endParaRPr lang="it-IT"/>
        </a:p>
      </dgm:t>
    </dgm:pt>
    <dgm:pt modelId="{D9FFC61A-FB95-4E83-9290-34E0F508629E}" type="sibTrans" cxnId="{EE56D01D-5319-401E-AAAB-C04814402259}">
      <dgm:prSet/>
      <dgm:spPr/>
      <dgm:t>
        <a:bodyPr/>
        <a:lstStyle/>
        <a:p>
          <a:endParaRPr lang="it-IT"/>
        </a:p>
      </dgm:t>
    </dgm:pt>
    <dgm:pt modelId="{7756C489-536D-4FE5-B9A2-5C2B545C089E}">
      <dgm:prSet custT="1"/>
      <dgm:spPr/>
      <dgm:t>
        <a:bodyPr/>
        <a:lstStyle/>
        <a:p>
          <a:r>
            <a:rPr lang="en-US" sz="900" dirty="0" smtClean="0"/>
            <a:t>3. Priority skills over membership</a:t>
          </a:r>
          <a:endParaRPr lang="it-IT" sz="900" dirty="0"/>
        </a:p>
      </dgm:t>
    </dgm:pt>
    <dgm:pt modelId="{6453FA6F-51EE-4720-A6FB-FB786E870964}" type="parTrans" cxnId="{417484C8-5C87-443F-8D7F-B491B415258A}">
      <dgm:prSet/>
      <dgm:spPr/>
      <dgm:t>
        <a:bodyPr/>
        <a:lstStyle/>
        <a:p>
          <a:endParaRPr lang="it-IT"/>
        </a:p>
      </dgm:t>
    </dgm:pt>
    <dgm:pt modelId="{937D4D64-F7C2-410D-BA30-0BCC80FF23BA}" type="sibTrans" cxnId="{417484C8-5C87-443F-8D7F-B491B415258A}">
      <dgm:prSet/>
      <dgm:spPr/>
      <dgm:t>
        <a:bodyPr/>
        <a:lstStyle/>
        <a:p>
          <a:endParaRPr lang="it-IT"/>
        </a:p>
      </dgm:t>
    </dgm:pt>
    <dgm:pt modelId="{18A98BCE-7F82-428A-B1B2-170B1B34FE86}">
      <dgm:prSet custT="1"/>
      <dgm:spPr/>
      <dgm:t>
        <a:bodyPr/>
        <a:lstStyle/>
        <a:p>
          <a:r>
            <a:rPr lang="en-US" sz="900" dirty="0" smtClean="0"/>
            <a:t>4. Shared rules for change</a:t>
          </a:r>
          <a:endParaRPr lang="it-IT" sz="900" dirty="0"/>
        </a:p>
      </dgm:t>
    </dgm:pt>
    <dgm:pt modelId="{1FEEDE8A-D335-414A-9867-BC0F9B598DEC}" type="parTrans" cxnId="{1754510E-86FF-44AF-B67E-FEC3820E0097}">
      <dgm:prSet/>
      <dgm:spPr/>
      <dgm:t>
        <a:bodyPr/>
        <a:lstStyle/>
        <a:p>
          <a:endParaRPr lang="it-IT"/>
        </a:p>
      </dgm:t>
    </dgm:pt>
    <dgm:pt modelId="{0E08691A-7C0E-455F-B7A4-60FD43F51F59}" type="sibTrans" cxnId="{1754510E-86FF-44AF-B67E-FEC3820E0097}">
      <dgm:prSet/>
      <dgm:spPr/>
      <dgm:t>
        <a:bodyPr/>
        <a:lstStyle/>
        <a:p>
          <a:endParaRPr lang="it-IT"/>
        </a:p>
      </dgm:t>
    </dgm:pt>
    <dgm:pt modelId="{1879E717-C9C9-4F6C-84B8-0772FFAD6B1B}">
      <dgm:prSet custT="1"/>
      <dgm:spPr/>
      <dgm:t>
        <a:bodyPr/>
        <a:lstStyle/>
        <a:p>
          <a:r>
            <a:rPr lang="it-IT" sz="900" dirty="0" smtClean="0"/>
            <a:t>7. Involve </a:t>
          </a:r>
          <a:r>
            <a:rPr lang="it-IT" sz="900" dirty="0" err="1" smtClean="0"/>
            <a:t>third</a:t>
          </a:r>
          <a:r>
            <a:rPr lang="it-IT" sz="900" dirty="0" smtClean="0"/>
            <a:t> parties</a:t>
          </a:r>
          <a:endParaRPr lang="it-IT" sz="900" dirty="0"/>
        </a:p>
      </dgm:t>
    </dgm:pt>
    <dgm:pt modelId="{2B1BA03B-ADA3-4EBF-9C5E-31B47FA745ED}" type="parTrans" cxnId="{7E47CE0E-806C-4858-B81B-D1B7D4F616EE}">
      <dgm:prSet/>
      <dgm:spPr/>
      <dgm:t>
        <a:bodyPr/>
        <a:lstStyle/>
        <a:p>
          <a:endParaRPr lang="it-IT"/>
        </a:p>
      </dgm:t>
    </dgm:pt>
    <dgm:pt modelId="{CC1F79C4-1BF9-4528-B215-A0241DD75A09}" type="sibTrans" cxnId="{7E47CE0E-806C-4858-B81B-D1B7D4F616EE}">
      <dgm:prSet/>
      <dgm:spPr/>
      <dgm:t>
        <a:bodyPr/>
        <a:lstStyle/>
        <a:p>
          <a:endParaRPr lang="it-IT"/>
        </a:p>
      </dgm:t>
    </dgm:pt>
    <dgm:pt modelId="{98445C94-632F-40EF-B1D7-81E6A13D3ADB}">
      <dgm:prSet custT="1"/>
      <dgm:spPr>
        <a:solidFill>
          <a:schemeClr val="accent4"/>
        </a:solidFill>
      </dgm:spPr>
      <dgm:t>
        <a:bodyPr/>
        <a:lstStyle/>
        <a:p>
          <a:r>
            <a:rPr lang="en-US" sz="900" dirty="0" smtClean="0"/>
            <a:t>5. Prepare for unexpected capital conditions</a:t>
          </a:r>
          <a:endParaRPr lang="it-IT" sz="900" dirty="0"/>
        </a:p>
      </dgm:t>
    </dgm:pt>
    <dgm:pt modelId="{FD8DAB48-2FF9-402C-B045-B651F35649A1}" type="parTrans" cxnId="{2AC07437-FA3A-4FCE-978E-ADF9F8248BF5}">
      <dgm:prSet/>
      <dgm:spPr/>
      <dgm:t>
        <a:bodyPr/>
        <a:lstStyle/>
        <a:p>
          <a:endParaRPr lang="it-IT"/>
        </a:p>
      </dgm:t>
    </dgm:pt>
    <dgm:pt modelId="{6D287A79-934B-4848-A499-213AB9AE4D95}" type="sibTrans" cxnId="{2AC07437-FA3A-4FCE-978E-ADF9F8248BF5}">
      <dgm:prSet/>
      <dgm:spPr/>
      <dgm:t>
        <a:bodyPr/>
        <a:lstStyle/>
        <a:p>
          <a:endParaRPr lang="it-IT"/>
        </a:p>
      </dgm:t>
    </dgm:pt>
    <dgm:pt modelId="{0211BAD8-4EA5-4644-ACF3-C3DEE2EC4BA2}" type="pres">
      <dgm:prSet presAssocID="{D95A82A2-8112-4295-855F-7DEF2D62FE87}" presName="Name0" presStyleCnt="0">
        <dgm:presLayoutVars>
          <dgm:chMax val="1"/>
          <dgm:dir/>
          <dgm:animLvl val="ctr"/>
          <dgm:resizeHandles val="exact"/>
        </dgm:presLayoutVars>
      </dgm:prSet>
      <dgm:spPr/>
      <dgm:t>
        <a:bodyPr/>
        <a:lstStyle/>
        <a:p>
          <a:endParaRPr lang="it-IT"/>
        </a:p>
      </dgm:t>
    </dgm:pt>
    <dgm:pt modelId="{608B399C-3A0A-4A36-B7BC-1C30DCCF3E30}" type="pres">
      <dgm:prSet presAssocID="{6B3F8984-5587-403D-9604-719A5C49CCB9}" presName="centerShape" presStyleLbl="node0" presStyleIdx="0" presStyleCnt="1"/>
      <dgm:spPr/>
      <dgm:t>
        <a:bodyPr/>
        <a:lstStyle/>
        <a:p>
          <a:endParaRPr lang="it-IT"/>
        </a:p>
      </dgm:t>
    </dgm:pt>
    <dgm:pt modelId="{33ADCA63-8444-43AD-801D-A3024AE562F2}" type="pres">
      <dgm:prSet presAssocID="{4BB7C4A7-4808-4A76-86F5-25CE99EB082E}" presName="parTrans" presStyleLbl="sibTrans2D1" presStyleIdx="0" presStyleCnt="7"/>
      <dgm:spPr/>
      <dgm:t>
        <a:bodyPr/>
        <a:lstStyle/>
        <a:p>
          <a:endParaRPr lang="it-IT"/>
        </a:p>
      </dgm:t>
    </dgm:pt>
    <dgm:pt modelId="{BF8B9173-5369-482E-8542-0945408E6F80}" type="pres">
      <dgm:prSet presAssocID="{4BB7C4A7-4808-4A76-86F5-25CE99EB082E}" presName="connectorText" presStyleLbl="sibTrans2D1" presStyleIdx="0" presStyleCnt="7"/>
      <dgm:spPr/>
      <dgm:t>
        <a:bodyPr/>
        <a:lstStyle/>
        <a:p>
          <a:endParaRPr lang="it-IT"/>
        </a:p>
      </dgm:t>
    </dgm:pt>
    <dgm:pt modelId="{6B85E6BC-A846-4226-96C9-D95682665A7E}" type="pres">
      <dgm:prSet presAssocID="{B4985A7C-7150-4C77-966D-EA2CB8B1A627}" presName="node" presStyleLbl="node1" presStyleIdx="0" presStyleCnt="7">
        <dgm:presLayoutVars>
          <dgm:bulletEnabled val="1"/>
        </dgm:presLayoutVars>
      </dgm:prSet>
      <dgm:spPr/>
      <dgm:t>
        <a:bodyPr/>
        <a:lstStyle/>
        <a:p>
          <a:endParaRPr lang="it-IT"/>
        </a:p>
      </dgm:t>
    </dgm:pt>
    <dgm:pt modelId="{2DDA7551-1B13-413B-BA3D-C060B43656A8}" type="pres">
      <dgm:prSet presAssocID="{4262639F-44FB-44A8-8386-9D60E3F65745}" presName="parTrans" presStyleLbl="sibTrans2D1" presStyleIdx="1" presStyleCnt="7"/>
      <dgm:spPr/>
      <dgm:t>
        <a:bodyPr/>
        <a:lstStyle/>
        <a:p>
          <a:endParaRPr lang="it-IT"/>
        </a:p>
      </dgm:t>
    </dgm:pt>
    <dgm:pt modelId="{61134228-43D3-4682-88DD-1A9BCF368100}" type="pres">
      <dgm:prSet presAssocID="{4262639F-44FB-44A8-8386-9D60E3F65745}" presName="connectorText" presStyleLbl="sibTrans2D1" presStyleIdx="1" presStyleCnt="7"/>
      <dgm:spPr/>
      <dgm:t>
        <a:bodyPr/>
        <a:lstStyle/>
        <a:p>
          <a:endParaRPr lang="it-IT"/>
        </a:p>
      </dgm:t>
    </dgm:pt>
    <dgm:pt modelId="{4C41BE79-3FF8-4C7B-BECA-DCD5A258FC69}" type="pres">
      <dgm:prSet presAssocID="{C4622D43-1DF4-44B1-A97B-6929607502C5}" presName="node" presStyleLbl="node1" presStyleIdx="1" presStyleCnt="7">
        <dgm:presLayoutVars>
          <dgm:bulletEnabled val="1"/>
        </dgm:presLayoutVars>
      </dgm:prSet>
      <dgm:spPr/>
      <dgm:t>
        <a:bodyPr/>
        <a:lstStyle/>
        <a:p>
          <a:endParaRPr lang="it-IT"/>
        </a:p>
      </dgm:t>
    </dgm:pt>
    <dgm:pt modelId="{D4BB11DE-4B44-416C-9688-DA64777D6507}" type="pres">
      <dgm:prSet presAssocID="{6453FA6F-51EE-4720-A6FB-FB786E870964}" presName="parTrans" presStyleLbl="sibTrans2D1" presStyleIdx="2" presStyleCnt="7"/>
      <dgm:spPr/>
      <dgm:t>
        <a:bodyPr/>
        <a:lstStyle/>
        <a:p>
          <a:endParaRPr lang="it-IT"/>
        </a:p>
      </dgm:t>
    </dgm:pt>
    <dgm:pt modelId="{4343AF1B-BB77-4B2E-B28A-180FBE6E683D}" type="pres">
      <dgm:prSet presAssocID="{6453FA6F-51EE-4720-A6FB-FB786E870964}" presName="connectorText" presStyleLbl="sibTrans2D1" presStyleIdx="2" presStyleCnt="7"/>
      <dgm:spPr/>
      <dgm:t>
        <a:bodyPr/>
        <a:lstStyle/>
        <a:p>
          <a:endParaRPr lang="it-IT"/>
        </a:p>
      </dgm:t>
    </dgm:pt>
    <dgm:pt modelId="{6D723A33-ACCC-4C6F-ADB8-21B7EEFC8B78}" type="pres">
      <dgm:prSet presAssocID="{7756C489-536D-4FE5-B9A2-5C2B545C089E}" presName="node" presStyleLbl="node1" presStyleIdx="2" presStyleCnt="7">
        <dgm:presLayoutVars>
          <dgm:bulletEnabled val="1"/>
        </dgm:presLayoutVars>
      </dgm:prSet>
      <dgm:spPr/>
      <dgm:t>
        <a:bodyPr/>
        <a:lstStyle/>
        <a:p>
          <a:endParaRPr lang="it-IT"/>
        </a:p>
      </dgm:t>
    </dgm:pt>
    <dgm:pt modelId="{675B6CA3-55EB-4B4C-BFE2-DFC62B349EBB}" type="pres">
      <dgm:prSet presAssocID="{1FEEDE8A-D335-414A-9867-BC0F9B598DEC}" presName="parTrans" presStyleLbl="sibTrans2D1" presStyleIdx="3" presStyleCnt="7"/>
      <dgm:spPr/>
      <dgm:t>
        <a:bodyPr/>
        <a:lstStyle/>
        <a:p>
          <a:endParaRPr lang="it-IT"/>
        </a:p>
      </dgm:t>
    </dgm:pt>
    <dgm:pt modelId="{13975AA3-68FD-45AB-AF05-B9776B9EE6B2}" type="pres">
      <dgm:prSet presAssocID="{1FEEDE8A-D335-414A-9867-BC0F9B598DEC}" presName="connectorText" presStyleLbl="sibTrans2D1" presStyleIdx="3" presStyleCnt="7"/>
      <dgm:spPr/>
      <dgm:t>
        <a:bodyPr/>
        <a:lstStyle/>
        <a:p>
          <a:endParaRPr lang="it-IT"/>
        </a:p>
      </dgm:t>
    </dgm:pt>
    <dgm:pt modelId="{87237305-BA04-4C2A-90B4-25714E389307}" type="pres">
      <dgm:prSet presAssocID="{18A98BCE-7F82-428A-B1B2-170B1B34FE86}" presName="node" presStyleLbl="node1" presStyleIdx="3" presStyleCnt="7">
        <dgm:presLayoutVars>
          <dgm:bulletEnabled val="1"/>
        </dgm:presLayoutVars>
      </dgm:prSet>
      <dgm:spPr/>
      <dgm:t>
        <a:bodyPr/>
        <a:lstStyle/>
        <a:p>
          <a:endParaRPr lang="it-IT"/>
        </a:p>
      </dgm:t>
    </dgm:pt>
    <dgm:pt modelId="{39CFAF3B-4079-45C4-9B5A-89D00AF0F24B}" type="pres">
      <dgm:prSet presAssocID="{FD8DAB48-2FF9-402C-B045-B651F35649A1}" presName="parTrans" presStyleLbl="sibTrans2D1" presStyleIdx="4" presStyleCnt="7"/>
      <dgm:spPr/>
      <dgm:t>
        <a:bodyPr/>
        <a:lstStyle/>
        <a:p>
          <a:endParaRPr lang="it-IT"/>
        </a:p>
      </dgm:t>
    </dgm:pt>
    <dgm:pt modelId="{5AE9D25E-0894-4A26-8DD1-26841B6AEC3E}" type="pres">
      <dgm:prSet presAssocID="{FD8DAB48-2FF9-402C-B045-B651F35649A1}" presName="connectorText" presStyleLbl="sibTrans2D1" presStyleIdx="4" presStyleCnt="7"/>
      <dgm:spPr/>
      <dgm:t>
        <a:bodyPr/>
        <a:lstStyle/>
        <a:p>
          <a:endParaRPr lang="it-IT"/>
        </a:p>
      </dgm:t>
    </dgm:pt>
    <dgm:pt modelId="{B0CF9F94-C9D0-46A6-8FC8-92EC723B3B71}" type="pres">
      <dgm:prSet presAssocID="{98445C94-632F-40EF-B1D7-81E6A13D3ADB}" presName="node" presStyleLbl="node1" presStyleIdx="4" presStyleCnt="7">
        <dgm:presLayoutVars>
          <dgm:bulletEnabled val="1"/>
        </dgm:presLayoutVars>
      </dgm:prSet>
      <dgm:spPr/>
      <dgm:t>
        <a:bodyPr/>
        <a:lstStyle/>
        <a:p>
          <a:endParaRPr lang="it-IT"/>
        </a:p>
      </dgm:t>
    </dgm:pt>
    <dgm:pt modelId="{91195AD4-7852-40ED-8EE7-EC296670B714}" type="pres">
      <dgm:prSet presAssocID="{84E3CBA6-D071-47E0-85FD-0F4A829344C6}" presName="parTrans" presStyleLbl="sibTrans2D1" presStyleIdx="5" presStyleCnt="7"/>
      <dgm:spPr/>
      <dgm:t>
        <a:bodyPr/>
        <a:lstStyle/>
        <a:p>
          <a:endParaRPr lang="it-IT"/>
        </a:p>
      </dgm:t>
    </dgm:pt>
    <dgm:pt modelId="{E33EE909-C4F0-4FAA-AC8B-72CF92B96402}" type="pres">
      <dgm:prSet presAssocID="{84E3CBA6-D071-47E0-85FD-0F4A829344C6}" presName="connectorText" presStyleLbl="sibTrans2D1" presStyleIdx="5" presStyleCnt="7"/>
      <dgm:spPr/>
      <dgm:t>
        <a:bodyPr/>
        <a:lstStyle/>
        <a:p>
          <a:endParaRPr lang="it-IT"/>
        </a:p>
      </dgm:t>
    </dgm:pt>
    <dgm:pt modelId="{BAED7BFA-87A5-496C-97DC-A00F39322CA9}" type="pres">
      <dgm:prSet presAssocID="{D6121BAA-67B6-4100-B039-5FA084659622}" presName="node" presStyleLbl="node1" presStyleIdx="5" presStyleCnt="7">
        <dgm:presLayoutVars>
          <dgm:bulletEnabled val="1"/>
        </dgm:presLayoutVars>
      </dgm:prSet>
      <dgm:spPr/>
      <dgm:t>
        <a:bodyPr/>
        <a:lstStyle/>
        <a:p>
          <a:endParaRPr lang="it-IT"/>
        </a:p>
      </dgm:t>
    </dgm:pt>
    <dgm:pt modelId="{5248A7A5-D56E-4850-A8E4-43053932E3AC}" type="pres">
      <dgm:prSet presAssocID="{2B1BA03B-ADA3-4EBF-9C5E-31B47FA745ED}" presName="parTrans" presStyleLbl="sibTrans2D1" presStyleIdx="6" presStyleCnt="7"/>
      <dgm:spPr/>
      <dgm:t>
        <a:bodyPr/>
        <a:lstStyle/>
        <a:p>
          <a:endParaRPr lang="it-IT"/>
        </a:p>
      </dgm:t>
    </dgm:pt>
    <dgm:pt modelId="{E8FC2827-0653-4F53-9523-A0E9FD418B6A}" type="pres">
      <dgm:prSet presAssocID="{2B1BA03B-ADA3-4EBF-9C5E-31B47FA745ED}" presName="connectorText" presStyleLbl="sibTrans2D1" presStyleIdx="6" presStyleCnt="7"/>
      <dgm:spPr/>
      <dgm:t>
        <a:bodyPr/>
        <a:lstStyle/>
        <a:p>
          <a:endParaRPr lang="it-IT"/>
        </a:p>
      </dgm:t>
    </dgm:pt>
    <dgm:pt modelId="{ED61EC6A-72E1-4C61-BD55-4F88B3C83214}" type="pres">
      <dgm:prSet presAssocID="{1879E717-C9C9-4F6C-84B8-0772FFAD6B1B}" presName="node" presStyleLbl="node1" presStyleIdx="6" presStyleCnt="7">
        <dgm:presLayoutVars>
          <dgm:bulletEnabled val="1"/>
        </dgm:presLayoutVars>
      </dgm:prSet>
      <dgm:spPr/>
      <dgm:t>
        <a:bodyPr/>
        <a:lstStyle/>
        <a:p>
          <a:endParaRPr lang="it-IT"/>
        </a:p>
      </dgm:t>
    </dgm:pt>
  </dgm:ptLst>
  <dgm:cxnLst>
    <dgm:cxn modelId="{7BE6FC9D-9881-47D5-8BBE-64CB35CA7F0E}" type="presOf" srcId="{1FEEDE8A-D335-414A-9867-BC0F9B598DEC}" destId="{13975AA3-68FD-45AB-AF05-B9776B9EE6B2}" srcOrd="1" destOrd="0" presId="urn:microsoft.com/office/officeart/2005/8/layout/radial5"/>
    <dgm:cxn modelId="{D20E7AD8-AC5A-43D5-A44F-FABFAC6FFADC}" type="presOf" srcId="{98445C94-632F-40EF-B1D7-81E6A13D3ADB}" destId="{B0CF9F94-C9D0-46A6-8FC8-92EC723B3B71}" srcOrd="0" destOrd="0" presId="urn:microsoft.com/office/officeart/2005/8/layout/radial5"/>
    <dgm:cxn modelId="{FEF53170-6DF3-423E-B42E-9A6045FE2718}" type="presOf" srcId="{FD8DAB48-2FF9-402C-B045-B651F35649A1}" destId="{5AE9D25E-0894-4A26-8DD1-26841B6AEC3E}" srcOrd="1" destOrd="0" presId="urn:microsoft.com/office/officeart/2005/8/layout/radial5"/>
    <dgm:cxn modelId="{07BAE113-AFE9-4642-8F7A-4F4F5FDF9AD5}" type="presOf" srcId="{C4622D43-1DF4-44B1-A97B-6929607502C5}" destId="{4C41BE79-3FF8-4C7B-BECA-DCD5A258FC69}" srcOrd="0" destOrd="0" presId="urn:microsoft.com/office/officeart/2005/8/layout/radial5"/>
    <dgm:cxn modelId="{9F9D28FA-5E93-4862-8612-88CD08CD1473}" type="presOf" srcId="{7756C489-536D-4FE5-B9A2-5C2B545C089E}" destId="{6D723A33-ACCC-4C6F-ADB8-21B7EEFC8B78}" srcOrd="0" destOrd="0" presId="urn:microsoft.com/office/officeart/2005/8/layout/radial5"/>
    <dgm:cxn modelId="{304531B3-83F9-420B-9071-F134230AF931}" srcId="{D95A82A2-8112-4295-855F-7DEF2D62FE87}" destId="{6B3F8984-5587-403D-9604-719A5C49CCB9}" srcOrd="0" destOrd="0" parTransId="{BC4BD026-7DFC-49BA-AFFE-EF31CE09A603}" sibTransId="{BA145670-F692-4863-B725-15FA4F401FC2}"/>
    <dgm:cxn modelId="{BF1E8687-5314-40E0-893F-A3D5FF440660}" type="presOf" srcId="{4262639F-44FB-44A8-8386-9D60E3F65745}" destId="{61134228-43D3-4682-88DD-1A9BCF368100}" srcOrd="1" destOrd="0" presId="urn:microsoft.com/office/officeart/2005/8/layout/radial5"/>
    <dgm:cxn modelId="{309795B3-5F67-4C7D-B3EC-8322A33C55DB}" type="presOf" srcId="{6453FA6F-51EE-4720-A6FB-FB786E870964}" destId="{D4BB11DE-4B44-416C-9688-DA64777D6507}" srcOrd="0" destOrd="0" presId="urn:microsoft.com/office/officeart/2005/8/layout/radial5"/>
    <dgm:cxn modelId="{EE56D01D-5319-401E-AAAB-C04814402259}" srcId="{6B3F8984-5587-403D-9604-719A5C49CCB9}" destId="{D6121BAA-67B6-4100-B039-5FA084659622}" srcOrd="5" destOrd="0" parTransId="{84E3CBA6-D071-47E0-85FD-0F4A829344C6}" sibTransId="{D9FFC61A-FB95-4E83-9290-34E0F508629E}"/>
    <dgm:cxn modelId="{2AC07437-FA3A-4FCE-978E-ADF9F8248BF5}" srcId="{6B3F8984-5587-403D-9604-719A5C49CCB9}" destId="{98445C94-632F-40EF-B1D7-81E6A13D3ADB}" srcOrd="4" destOrd="0" parTransId="{FD8DAB48-2FF9-402C-B045-B651F35649A1}" sibTransId="{6D287A79-934B-4848-A499-213AB9AE4D95}"/>
    <dgm:cxn modelId="{24D5B6CD-9DC7-4507-8DED-C5A38E6C6F3E}" type="presOf" srcId="{2B1BA03B-ADA3-4EBF-9C5E-31B47FA745ED}" destId="{E8FC2827-0653-4F53-9523-A0E9FD418B6A}" srcOrd="1" destOrd="0" presId="urn:microsoft.com/office/officeart/2005/8/layout/radial5"/>
    <dgm:cxn modelId="{B8C877C2-921E-4B7C-9BCF-FBD9F7666110}" type="presOf" srcId="{84E3CBA6-D071-47E0-85FD-0F4A829344C6}" destId="{E33EE909-C4F0-4FAA-AC8B-72CF92B96402}" srcOrd="1" destOrd="0" presId="urn:microsoft.com/office/officeart/2005/8/layout/radial5"/>
    <dgm:cxn modelId="{0D8ED428-3BC5-4E4C-AE72-481BE036F53A}" type="presOf" srcId="{84E3CBA6-D071-47E0-85FD-0F4A829344C6}" destId="{91195AD4-7852-40ED-8EE7-EC296670B714}" srcOrd="0" destOrd="0" presId="urn:microsoft.com/office/officeart/2005/8/layout/radial5"/>
    <dgm:cxn modelId="{1754510E-86FF-44AF-B67E-FEC3820E0097}" srcId="{6B3F8984-5587-403D-9604-719A5C49CCB9}" destId="{18A98BCE-7F82-428A-B1B2-170B1B34FE86}" srcOrd="3" destOrd="0" parTransId="{1FEEDE8A-D335-414A-9867-BC0F9B598DEC}" sibTransId="{0E08691A-7C0E-455F-B7A4-60FD43F51F59}"/>
    <dgm:cxn modelId="{AB33C375-6C9E-4E8D-9102-7233AC70FFF8}" type="presOf" srcId="{1FEEDE8A-D335-414A-9867-BC0F9B598DEC}" destId="{675B6CA3-55EB-4B4C-BFE2-DFC62B349EBB}" srcOrd="0" destOrd="0" presId="urn:microsoft.com/office/officeart/2005/8/layout/radial5"/>
    <dgm:cxn modelId="{54A723C6-CBE4-4678-ACB0-E24C09947B2C}" type="presOf" srcId="{D6121BAA-67B6-4100-B039-5FA084659622}" destId="{BAED7BFA-87A5-496C-97DC-A00F39322CA9}" srcOrd="0" destOrd="0" presId="urn:microsoft.com/office/officeart/2005/8/layout/radial5"/>
    <dgm:cxn modelId="{A3D934CD-35F1-4393-AF47-469B3B66F876}" type="presOf" srcId="{D95A82A2-8112-4295-855F-7DEF2D62FE87}" destId="{0211BAD8-4EA5-4644-ACF3-C3DEE2EC4BA2}" srcOrd="0" destOrd="0" presId="urn:microsoft.com/office/officeart/2005/8/layout/radial5"/>
    <dgm:cxn modelId="{ABD3A9C4-87B5-4007-8A77-E6082BB19436}" type="presOf" srcId="{B4985A7C-7150-4C77-966D-EA2CB8B1A627}" destId="{6B85E6BC-A846-4226-96C9-D95682665A7E}" srcOrd="0" destOrd="0" presId="urn:microsoft.com/office/officeart/2005/8/layout/radial5"/>
    <dgm:cxn modelId="{417484C8-5C87-443F-8D7F-B491B415258A}" srcId="{6B3F8984-5587-403D-9604-719A5C49CCB9}" destId="{7756C489-536D-4FE5-B9A2-5C2B545C089E}" srcOrd="2" destOrd="0" parTransId="{6453FA6F-51EE-4720-A6FB-FB786E870964}" sibTransId="{937D4D64-F7C2-410D-BA30-0BCC80FF23BA}"/>
    <dgm:cxn modelId="{E20836DD-BA4F-46FB-92E7-D7CA162C0DB4}" type="presOf" srcId="{2B1BA03B-ADA3-4EBF-9C5E-31B47FA745ED}" destId="{5248A7A5-D56E-4850-A8E4-43053932E3AC}" srcOrd="0" destOrd="0" presId="urn:microsoft.com/office/officeart/2005/8/layout/radial5"/>
    <dgm:cxn modelId="{40B7A0CB-77F7-4426-BF77-54843E008D4D}" srcId="{6B3F8984-5587-403D-9604-719A5C49CCB9}" destId="{B4985A7C-7150-4C77-966D-EA2CB8B1A627}" srcOrd="0" destOrd="0" parTransId="{4BB7C4A7-4808-4A76-86F5-25CE99EB082E}" sibTransId="{3E84758D-7196-4B29-9E1A-F7C9E4EA7D20}"/>
    <dgm:cxn modelId="{B1D5DF0A-86B3-45AD-B13E-6BBC7A76C8FB}" type="presOf" srcId="{4BB7C4A7-4808-4A76-86F5-25CE99EB082E}" destId="{33ADCA63-8444-43AD-801D-A3024AE562F2}" srcOrd="0" destOrd="0" presId="urn:microsoft.com/office/officeart/2005/8/layout/radial5"/>
    <dgm:cxn modelId="{350A9659-41D9-4E3D-99B6-1E7672C1B0A1}" type="presOf" srcId="{18A98BCE-7F82-428A-B1B2-170B1B34FE86}" destId="{87237305-BA04-4C2A-90B4-25714E389307}" srcOrd="0" destOrd="0" presId="urn:microsoft.com/office/officeart/2005/8/layout/radial5"/>
    <dgm:cxn modelId="{461C107D-F811-4EE8-847A-DFC052D654B8}" type="presOf" srcId="{6B3F8984-5587-403D-9604-719A5C49CCB9}" destId="{608B399C-3A0A-4A36-B7BC-1C30DCCF3E30}" srcOrd="0" destOrd="0" presId="urn:microsoft.com/office/officeart/2005/8/layout/radial5"/>
    <dgm:cxn modelId="{C131A28D-6044-4126-B75C-A6EA93DB05AC}" type="presOf" srcId="{6453FA6F-51EE-4720-A6FB-FB786E870964}" destId="{4343AF1B-BB77-4B2E-B28A-180FBE6E683D}" srcOrd="1" destOrd="0" presId="urn:microsoft.com/office/officeart/2005/8/layout/radial5"/>
    <dgm:cxn modelId="{65A2670A-08F9-405B-81B5-1B2191EA5DF0}" type="presOf" srcId="{4262639F-44FB-44A8-8386-9D60E3F65745}" destId="{2DDA7551-1B13-413B-BA3D-C060B43656A8}" srcOrd="0" destOrd="0" presId="urn:microsoft.com/office/officeart/2005/8/layout/radial5"/>
    <dgm:cxn modelId="{C79FED04-A2AB-428B-B08D-3835E82A2152}" type="presOf" srcId="{1879E717-C9C9-4F6C-84B8-0772FFAD6B1B}" destId="{ED61EC6A-72E1-4C61-BD55-4F88B3C83214}" srcOrd="0" destOrd="0" presId="urn:microsoft.com/office/officeart/2005/8/layout/radial5"/>
    <dgm:cxn modelId="{293CFCE6-9CC1-40C3-8C53-25A0E4C3EB1D}" type="presOf" srcId="{4BB7C4A7-4808-4A76-86F5-25CE99EB082E}" destId="{BF8B9173-5369-482E-8542-0945408E6F80}" srcOrd="1" destOrd="0" presId="urn:microsoft.com/office/officeart/2005/8/layout/radial5"/>
    <dgm:cxn modelId="{7E47CE0E-806C-4858-B81B-D1B7D4F616EE}" srcId="{6B3F8984-5587-403D-9604-719A5C49CCB9}" destId="{1879E717-C9C9-4F6C-84B8-0772FFAD6B1B}" srcOrd="6" destOrd="0" parTransId="{2B1BA03B-ADA3-4EBF-9C5E-31B47FA745ED}" sibTransId="{CC1F79C4-1BF9-4528-B215-A0241DD75A09}"/>
    <dgm:cxn modelId="{3366F87B-6BD5-4E87-84B1-FDC496DB31E2}" type="presOf" srcId="{FD8DAB48-2FF9-402C-B045-B651F35649A1}" destId="{39CFAF3B-4079-45C4-9B5A-89D00AF0F24B}" srcOrd="0" destOrd="0" presId="urn:microsoft.com/office/officeart/2005/8/layout/radial5"/>
    <dgm:cxn modelId="{5479A8F8-B008-46D8-8B13-7D8C33E22447}" srcId="{6B3F8984-5587-403D-9604-719A5C49CCB9}" destId="{C4622D43-1DF4-44B1-A97B-6929607502C5}" srcOrd="1" destOrd="0" parTransId="{4262639F-44FB-44A8-8386-9D60E3F65745}" sibTransId="{04CCB932-B923-47B3-B6BE-6B6BB14DB599}"/>
    <dgm:cxn modelId="{00692290-23BC-49F4-8DA0-6A39F08A6844}" type="presParOf" srcId="{0211BAD8-4EA5-4644-ACF3-C3DEE2EC4BA2}" destId="{608B399C-3A0A-4A36-B7BC-1C30DCCF3E30}" srcOrd="0" destOrd="0" presId="urn:microsoft.com/office/officeart/2005/8/layout/radial5"/>
    <dgm:cxn modelId="{A5E9EF86-009E-40FD-ABAC-23C317C690A4}" type="presParOf" srcId="{0211BAD8-4EA5-4644-ACF3-C3DEE2EC4BA2}" destId="{33ADCA63-8444-43AD-801D-A3024AE562F2}" srcOrd="1" destOrd="0" presId="urn:microsoft.com/office/officeart/2005/8/layout/radial5"/>
    <dgm:cxn modelId="{F54B8192-53CF-4BAC-9D3D-B7FC90DEB2ED}" type="presParOf" srcId="{33ADCA63-8444-43AD-801D-A3024AE562F2}" destId="{BF8B9173-5369-482E-8542-0945408E6F80}" srcOrd="0" destOrd="0" presId="urn:microsoft.com/office/officeart/2005/8/layout/radial5"/>
    <dgm:cxn modelId="{9F728A6C-7542-4914-920C-2DBAB5BB98F3}" type="presParOf" srcId="{0211BAD8-4EA5-4644-ACF3-C3DEE2EC4BA2}" destId="{6B85E6BC-A846-4226-96C9-D95682665A7E}" srcOrd="2" destOrd="0" presId="urn:microsoft.com/office/officeart/2005/8/layout/radial5"/>
    <dgm:cxn modelId="{E23D9B5A-156B-4371-8260-6CBF2AE7C010}" type="presParOf" srcId="{0211BAD8-4EA5-4644-ACF3-C3DEE2EC4BA2}" destId="{2DDA7551-1B13-413B-BA3D-C060B43656A8}" srcOrd="3" destOrd="0" presId="urn:microsoft.com/office/officeart/2005/8/layout/radial5"/>
    <dgm:cxn modelId="{DF921AF4-66EF-4900-B6B3-56AF02615E82}" type="presParOf" srcId="{2DDA7551-1B13-413B-BA3D-C060B43656A8}" destId="{61134228-43D3-4682-88DD-1A9BCF368100}" srcOrd="0" destOrd="0" presId="urn:microsoft.com/office/officeart/2005/8/layout/radial5"/>
    <dgm:cxn modelId="{B11F6F02-2BDA-43FF-9F82-1AC338D4BA2B}" type="presParOf" srcId="{0211BAD8-4EA5-4644-ACF3-C3DEE2EC4BA2}" destId="{4C41BE79-3FF8-4C7B-BECA-DCD5A258FC69}" srcOrd="4" destOrd="0" presId="urn:microsoft.com/office/officeart/2005/8/layout/radial5"/>
    <dgm:cxn modelId="{E74BF638-B795-4068-A8B6-33BC66E8C865}" type="presParOf" srcId="{0211BAD8-4EA5-4644-ACF3-C3DEE2EC4BA2}" destId="{D4BB11DE-4B44-416C-9688-DA64777D6507}" srcOrd="5" destOrd="0" presId="urn:microsoft.com/office/officeart/2005/8/layout/radial5"/>
    <dgm:cxn modelId="{3FAD8E13-9B51-4828-A3D4-AAF699B69D88}" type="presParOf" srcId="{D4BB11DE-4B44-416C-9688-DA64777D6507}" destId="{4343AF1B-BB77-4B2E-B28A-180FBE6E683D}" srcOrd="0" destOrd="0" presId="urn:microsoft.com/office/officeart/2005/8/layout/radial5"/>
    <dgm:cxn modelId="{A27942B8-FBD9-46BE-8D66-338621F9C332}" type="presParOf" srcId="{0211BAD8-4EA5-4644-ACF3-C3DEE2EC4BA2}" destId="{6D723A33-ACCC-4C6F-ADB8-21B7EEFC8B78}" srcOrd="6" destOrd="0" presId="urn:microsoft.com/office/officeart/2005/8/layout/radial5"/>
    <dgm:cxn modelId="{A5BDBE88-EB60-43F7-AE16-6003573E8F12}" type="presParOf" srcId="{0211BAD8-4EA5-4644-ACF3-C3DEE2EC4BA2}" destId="{675B6CA3-55EB-4B4C-BFE2-DFC62B349EBB}" srcOrd="7" destOrd="0" presId="urn:microsoft.com/office/officeart/2005/8/layout/radial5"/>
    <dgm:cxn modelId="{0916F66B-A31F-4B18-9098-7A66164F045B}" type="presParOf" srcId="{675B6CA3-55EB-4B4C-BFE2-DFC62B349EBB}" destId="{13975AA3-68FD-45AB-AF05-B9776B9EE6B2}" srcOrd="0" destOrd="0" presId="urn:microsoft.com/office/officeart/2005/8/layout/radial5"/>
    <dgm:cxn modelId="{63896C8D-47C0-46DD-97AC-F2113359B8CF}" type="presParOf" srcId="{0211BAD8-4EA5-4644-ACF3-C3DEE2EC4BA2}" destId="{87237305-BA04-4C2A-90B4-25714E389307}" srcOrd="8" destOrd="0" presId="urn:microsoft.com/office/officeart/2005/8/layout/radial5"/>
    <dgm:cxn modelId="{F89AC35B-5208-4C1F-97DB-2BA50D71AF4E}" type="presParOf" srcId="{0211BAD8-4EA5-4644-ACF3-C3DEE2EC4BA2}" destId="{39CFAF3B-4079-45C4-9B5A-89D00AF0F24B}" srcOrd="9" destOrd="0" presId="urn:microsoft.com/office/officeart/2005/8/layout/radial5"/>
    <dgm:cxn modelId="{6FFFA859-1567-4264-8C5D-5EF672C13B4F}" type="presParOf" srcId="{39CFAF3B-4079-45C4-9B5A-89D00AF0F24B}" destId="{5AE9D25E-0894-4A26-8DD1-26841B6AEC3E}" srcOrd="0" destOrd="0" presId="urn:microsoft.com/office/officeart/2005/8/layout/radial5"/>
    <dgm:cxn modelId="{929A53AD-20AD-4588-B245-41304161A18A}" type="presParOf" srcId="{0211BAD8-4EA5-4644-ACF3-C3DEE2EC4BA2}" destId="{B0CF9F94-C9D0-46A6-8FC8-92EC723B3B71}" srcOrd="10" destOrd="0" presId="urn:microsoft.com/office/officeart/2005/8/layout/radial5"/>
    <dgm:cxn modelId="{87477A26-639A-4582-B901-09B4B0D49500}" type="presParOf" srcId="{0211BAD8-4EA5-4644-ACF3-C3DEE2EC4BA2}" destId="{91195AD4-7852-40ED-8EE7-EC296670B714}" srcOrd="11" destOrd="0" presId="urn:microsoft.com/office/officeart/2005/8/layout/radial5"/>
    <dgm:cxn modelId="{E8482D10-BFE9-4958-820A-30755983608E}" type="presParOf" srcId="{91195AD4-7852-40ED-8EE7-EC296670B714}" destId="{E33EE909-C4F0-4FAA-AC8B-72CF92B96402}" srcOrd="0" destOrd="0" presId="urn:microsoft.com/office/officeart/2005/8/layout/radial5"/>
    <dgm:cxn modelId="{54F49616-B66A-4D1E-9467-FDB2AB3E96BF}" type="presParOf" srcId="{0211BAD8-4EA5-4644-ACF3-C3DEE2EC4BA2}" destId="{BAED7BFA-87A5-496C-97DC-A00F39322CA9}" srcOrd="12" destOrd="0" presId="urn:microsoft.com/office/officeart/2005/8/layout/radial5"/>
    <dgm:cxn modelId="{F41D0FCA-C27E-4A0D-963D-C2D975FE7FFD}" type="presParOf" srcId="{0211BAD8-4EA5-4644-ACF3-C3DEE2EC4BA2}" destId="{5248A7A5-D56E-4850-A8E4-43053932E3AC}" srcOrd="13" destOrd="0" presId="urn:microsoft.com/office/officeart/2005/8/layout/radial5"/>
    <dgm:cxn modelId="{D13F6CB7-203F-471F-9FDE-4D01DF7B72D1}" type="presParOf" srcId="{5248A7A5-D56E-4850-A8E4-43053932E3AC}" destId="{E8FC2827-0653-4F53-9523-A0E9FD418B6A}" srcOrd="0" destOrd="0" presId="urn:microsoft.com/office/officeart/2005/8/layout/radial5"/>
    <dgm:cxn modelId="{396BE5A9-EDB4-40AA-AEF5-CDAA4182F768}" type="presParOf" srcId="{0211BAD8-4EA5-4644-ACF3-C3DEE2EC4BA2}" destId="{ED61EC6A-72E1-4C61-BD55-4F88B3C83214}"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5A82A2-8112-4295-855F-7DEF2D62FE87}" type="doc">
      <dgm:prSet loTypeId="urn:microsoft.com/office/officeart/2005/8/layout/radial5" loCatId="relationship" qsTypeId="urn:microsoft.com/office/officeart/2005/8/quickstyle/simple3" qsCatId="simple" csTypeId="urn:microsoft.com/office/officeart/2005/8/colors/accent5_5" csCatId="accent5" phldr="1"/>
      <dgm:spPr/>
      <dgm:t>
        <a:bodyPr/>
        <a:lstStyle/>
        <a:p>
          <a:endParaRPr lang="it-IT"/>
        </a:p>
      </dgm:t>
    </dgm:pt>
    <dgm:pt modelId="{6B3F8984-5587-403D-9604-719A5C49CCB9}">
      <dgm:prSet phldrT="[Testo]" custT="1"/>
      <dgm:spPr/>
      <dgm:t>
        <a:bodyPr/>
        <a:lstStyle/>
        <a:p>
          <a:r>
            <a:rPr lang="it-IT" sz="900" b="1" dirty="0"/>
            <a:t>Generation </a:t>
          </a:r>
          <a:r>
            <a:rPr lang="it-IT" sz="900" b="1" dirty="0" err="1"/>
            <a:t>Transition</a:t>
          </a:r>
          <a:r>
            <a:rPr lang="it-IT" sz="900" b="1" dirty="0"/>
            <a:t> in Family Business </a:t>
          </a:r>
        </a:p>
      </dgm:t>
    </dgm:pt>
    <dgm:pt modelId="{BC4BD026-7DFC-49BA-AFFE-EF31CE09A603}" type="parTrans" cxnId="{304531B3-83F9-420B-9071-F134230AF931}">
      <dgm:prSet/>
      <dgm:spPr/>
      <dgm:t>
        <a:bodyPr/>
        <a:lstStyle/>
        <a:p>
          <a:endParaRPr lang="it-IT"/>
        </a:p>
      </dgm:t>
    </dgm:pt>
    <dgm:pt modelId="{BA145670-F692-4863-B725-15FA4F401FC2}" type="sibTrans" cxnId="{304531B3-83F9-420B-9071-F134230AF931}">
      <dgm:prSet/>
      <dgm:spPr/>
      <dgm:t>
        <a:bodyPr/>
        <a:lstStyle/>
        <a:p>
          <a:endParaRPr lang="it-IT"/>
        </a:p>
      </dgm:t>
    </dgm:pt>
    <dgm:pt modelId="{B4985A7C-7150-4C77-966D-EA2CB8B1A627}">
      <dgm:prSet phldrT="[Testo]" custT="1"/>
      <dgm:spPr/>
      <dgm:t>
        <a:bodyPr/>
        <a:lstStyle/>
        <a:p>
          <a:r>
            <a:rPr lang="en-US" sz="900" kern="1200" dirty="0" smtClean="0">
              <a:solidFill>
                <a:prstClr val="black"/>
              </a:solidFill>
              <a:latin typeface="Calibri" panose="020F0502020204030204"/>
              <a:ea typeface="+mn-ea"/>
              <a:cs typeface="+mn-cs"/>
            </a:rPr>
            <a:t>1. Distinction between company and Family</a:t>
          </a:r>
          <a:endParaRPr lang="it-IT" sz="900" kern="1200" dirty="0" smtClean="0">
            <a:solidFill>
              <a:prstClr val="black"/>
            </a:solidFill>
            <a:latin typeface="Calibri" panose="020F0502020204030204"/>
            <a:ea typeface="+mn-ea"/>
            <a:cs typeface="+mn-cs"/>
          </a:endParaRPr>
        </a:p>
        <a:p>
          <a:endParaRPr lang="it-IT" sz="900" kern="1200" dirty="0">
            <a:solidFill>
              <a:prstClr val="black"/>
            </a:solidFill>
            <a:latin typeface="Calibri" panose="020F0502020204030204"/>
            <a:ea typeface="+mn-ea"/>
            <a:cs typeface="+mn-cs"/>
          </a:endParaRPr>
        </a:p>
      </dgm:t>
    </dgm:pt>
    <dgm:pt modelId="{4BB7C4A7-4808-4A76-86F5-25CE99EB082E}" type="parTrans" cxnId="{40B7A0CB-77F7-4426-BF77-54843E008D4D}">
      <dgm:prSet/>
      <dgm:spPr/>
      <dgm:t>
        <a:bodyPr/>
        <a:lstStyle/>
        <a:p>
          <a:endParaRPr lang="it-IT"/>
        </a:p>
      </dgm:t>
    </dgm:pt>
    <dgm:pt modelId="{3E84758D-7196-4B29-9E1A-F7C9E4EA7D20}" type="sibTrans" cxnId="{40B7A0CB-77F7-4426-BF77-54843E008D4D}">
      <dgm:prSet/>
      <dgm:spPr/>
      <dgm:t>
        <a:bodyPr/>
        <a:lstStyle/>
        <a:p>
          <a:endParaRPr lang="it-IT"/>
        </a:p>
      </dgm:t>
    </dgm:pt>
    <dgm:pt modelId="{C4622D43-1DF4-44B1-A97B-6929607502C5}">
      <dgm:prSet phldrT="[Testo]" custT="1"/>
      <dgm:spPr/>
      <dgm:t>
        <a:bodyPr/>
        <a:lstStyle/>
        <a:p>
          <a:r>
            <a:rPr lang="it-IT" sz="900" dirty="0" smtClean="0"/>
            <a:t>2. </a:t>
          </a:r>
          <a:r>
            <a:rPr lang="it-IT" sz="900" dirty="0" err="1" smtClean="0"/>
            <a:t>Governance</a:t>
          </a:r>
          <a:r>
            <a:rPr lang="it-IT" sz="900" dirty="0" smtClean="0"/>
            <a:t> </a:t>
          </a:r>
          <a:r>
            <a:rPr lang="it-IT" sz="900" dirty="0" err="1" smtClean="0"/>
            <a:t>system</a:t>
          </a:r>
          <a:endParaRPr lang="it-IT" sz="900" dirty="0"/>
        </a:p>
      </dgm:t>
    </dgm:pt>
    <dgm:pt modelId="{4262639F-44FB-44A8-8386-9D60E3F65745}" type="parTrans" cxnId="{5479A8F8-B008-46D8-8B13-7D8C33E22447}">
      <dgm:prSet/>
      <dgm:spPr/>
      <dgm:t>
        <a:bodyPr/>
        <a:lstStyle/>
        <a:p>
          <a:endParaRPr lang="it-IT"/>
        </a:p>
      </dgm:t>
    </dgm:pt>
    <dgm:pt modelId="{04CCB932-B923-47B3-B6BE-6B6BB14DB599}" type="sibTrans" cxnId="{5479A8F8-B008-46D8-8B13-7D8C33E22447}">
      <dgm:prSet/>
      <dgm:spPr/>
      <dgm:t>
        <a:bodyPr/>
        <a:lstStyle/>
        <a:p>
          <a:endParaRPr lang="it-IT"/>
        </a:p>
      </dgm:t>
    </dgm:pt>
    <dgm:pt modelId="{D6121BAA-67B6-4100-B039-5FA084659622}">
      <dgm:prSet phldrT="[Testo]" custT="1"/>
      <dgm:spPr/>
      <dgm:t>
        <a:bodyPr/>
        <a:lstStyle/>
        <a:p>
          <a:r>
            <a:rPr lang="en-US" sz="900" dirty="0" smtClean="0"/>
            <a:t>6. Plan goal and process</a:t>
          </a:r>
          <a:endParaRPr lang="it-IT" sz="900" dirty="0"/>
        </a:p>
      </dgm:t>
    </dgm:pt>
    <dgm:pt modelId="{84E3CBA6-D071-47E0-85FD-0F4A829344C6}" type="parTrans" cxnId="{EE56D01D-5319-401E-AAAB-C04814402259}">
      <dgm:prSet/>
      <dgm:spPr/>
      <dgm:t>
        <a:bodyPr/>
        <a:lstStyle/>
        <a:p>
          <a:endParaRPr lang="it-IT"/>
        </a:p>
      </dgm:t>
    </dgm:pt>
    <dgm:pt modelId="{D9FFC61A-FB95-4E83-9290-34E0F508629E}" type="sibTrans" cxnId="{EE56D01D-5319-401E-AAAB-C04814402259}">
      <dgm:prSet/>
      <dgm:spPr/>
      <dgm:t>
        <a:bodyPr/>
        <a:lstStyle/>
        <a:p>
          <a:endParaRPr lang="it-IT"/>
        </a:p>
      </dgm:t>
    </dgm:pt>
    <dgm:pt modelId="{7756C489-536D-4FE5-B9A2-5C2B545C089E}">
      <dgm:prSet custT="1"/>
      <dgm:spPr/>
      <dgm:t>
        <a:bodyPr/>
        <a:lstStyle/>
        <a:p>
          <a:r>
            <a:rPr lang="en-US" sz="900" dirty="0" smtClean="0"/>
            <a:t>3. Priority skills over membership</a:t>
          </a:r>
          <a:endParaRPr lang="it-IT" sz="900" dirty="0"/>
        </a:p>
      </dgm:t>
    </dgm:pt>
    <dgm:pt modelId="{6453FA6F-51EE-4720-A6FB-FB786E870964}" type="parTrans" cxnId="{417484C8-5C87-443F-8D7F-B491B415258A}">
      <dgm:prSet/>
      <dgm:spPr/>
      <dgm:t>
        <a:bodyPr/>
        <a:lstStyle/>
        <a:p>
          <a:endParaRPr lang="it-IT"/>
        </a:p>
      </dgm:t>
    </dgm:pt>
    <dgm:pt modelId="{937D4D64-F7C2-410D-BA30-0BCC80FF23BA}" type="sibTrans" cxnId="{417484C8-5C87-443F-8D7F-B491B415258A}">
      <dgm:prSet/>
      <dgm:spPr/>
      <dgm:t>
        <a:bodyPr/>
        <a:lstStyle/>
        <a:p>
          <a:endParaRPr lang="it-IT"/>
        </a:p>
      </dgm:t>
    </dgm:pt>
    <dgm:pt modelId="{18A98BCE-7F82-428A-B1B2-170B1B34FE86}">
      <dgm:prSet custT="1"/>
      <dgm:spPr/>
      <dgm:t>
        <a:bodyPr/>
        <a:lstStyle/>
        <a:p>
          <a:r>
            <a:rPr lang="en-US" sz="900" dirty="0" smtClean="0"/>
            <a:t>4. Shared rules for change</a:t>
          </a:r>
          <a:endParaRPr lang="it-IT" sz="900" dirty="0"/>
        </a:p>
      </dgm:t>
    </dgm:pt>
    <dgm:pt modelId="{1FEEDE8A-D335-414A-9867-BC0F9B598DEC}" type="parTrans" cxnId="{1754510E-86FF-44AF-B67E-FEC3820E0097}">
      <dgm:prSet/>
      <dgm:spPr/>
      <dgm:t>
        <a:bodyPr/>
        <a:lstStyle/>
        <a:p>
          <a:endParaRPr lang="it-IT"/>
        </a:p>
      </dgm:t>
    </dgm:pt>
    <dgm:pt modelId="{0E08691A-7C0E-455F-B7A4-60FD43F51F59}" type="sibTrans" cxnId="{1754510E-86FF-44AF-B67E-FEC3820E0097}">
      <dgm:prSet/>
      <dgm:spPr/>
      <dgm:t>
        <a:bodyPr/>
        <a:lstStyle/>
        <a:p>
          <a:endParaRPr lang="it-IT"/>
        </a:p>
      </dgm:t>
    </dgm:pt>
    <dgm:pt modelId="{1879E717-C9C9-4F6C-84B8-0772FFAD6B1B}">
      <dgm:prSet custT="1"/>
      <dgm:spPr>
        <a:solidFill>
          <a:schemeClr val="accent4"/>
        </a:solidFill>
      </dgm:spPr>
      <dgm:t>
        <a:bodyPr/>
        <a:lstStyle/>
        <a:p>
          <a:r>
            <a:rPr lang="it-IT" sz="900" dirty="0" smtClean="0"/>
            <a:t>7. Involve </a:t>
          </a:r>
          <a:r>
            <a:rPr lang="it-IT" sz="900" dirty="0" err="1" smtClean="0"/>
            <a:t>third</a:t>
          </a:r>
          <a:r>
            <a:rPr lang="it-IT" sz="900" dirty="0" smtClean="0"/>
            <a:t> parties</a:t>
          </a:r>
          <a:endParaRPr lang="it-IT" sz="900" dirty="0"/>
        </a:p>
      </dgm:t>
    </dgm:pt>
    <dgm:pt modelId="{2B1BA03B-ADA3-4EBF-9C5E-31B47FA745ED}" type="parTrans" cxnId="{7E47CE0E-806C-4858-B81B-D1B7D4F616EE}">
      <dgm:prSet/>
      <dgm:spPr/>
      <dgm:t>
        <a:bodyPr/>
        <a:lstStyle/>
        <a:p>
          <a:endParaRPr lang="it-IT"/>
        </a:p>
      </dgm:t>
    </dgm:pt>
    <dgm:pt modelId="{CC1F79C4-1BF9-4528-B215-A0241DD75A09}" type="sibTrans" cxnId="{7E47CE0E-806C-4858-B81B-D1B7D4F616EE}">
      <dgm:prSet/>
      <dgm:spPr/>
      <dgm:t>
        <a:bodyPr/>
        <a:lstStyle/>
        <a:p>
          <a:endParaRPr lang="it-IT"/>
        </a:p>
      </dgm:t>
    </dgm:pt>
    <dgm:pt modelId="{98445C94-632F-40EF-B1D7-81E6A13D3ADB}">
      <dgm:prSet custT="1"/>
      <dgm:spPr/>
      <dgm:t>
        <a:bodyPr/>
        <a:lstStyle/>
        <a:p>
          <a:r>
            <a:rPr lang="en-US" sz="900" dirty="0" smtClean="0"/>
            <a:t>5. Prepare for unexpected capital conditions</a:t>
          </a:r>
          <a:endParaRPr lang="it-IT" sz="900" dirty="0"/>
        </a:p>
      </dgm:t>
    </dgm:pt>
    <dgm:pt modelId="{FD8DAB48-2FF9-402C-B045-B651F35649A1}" type="parTrans" cxnId="{2AC07437-FA3A-4FCE-978E-ADF9F8248BF5}">
      <dgm:prSet/>
      <dgm:spPr/>
      <dgm:t>
        <a:bodyPr/>
        <a:lstStyle/>
        <a:p>
          <a:endParaRPr lang="it-IT"/>
        </a:p>
      </dgm:t>
    </dgm:pt>
    <dgm:pt modelId="{6D287A79-934B-4848-A499-213AB9AE4D95}" type="sibTrans" cxnId="{2AC07437-FA3A-4FCE-978E-ADF9F8248BF5}">
      <dgm:prSet/>
      <dgm:spPr/>
      <dgm:t>
        <a:bodyPr/>
        <a:lstStyle/>
        <a:p>
          <a:endParaRPr lang="it-IT"/>
        </a:p>
      </dgm:t>
    </dgm:pt>
    <dgm:pt modelId="{0211BAD8-4EA5-4644-ACF3-C3DEE2EC4BA2}" type="pres">
      <dgm:prSet presAssocID="{D95A82A2-8112-4295-855F-7DEF2D62FE87}" presName="Name0" presStyleCnt="0">
        <dgm:presLayoutVars>
          <dgm:chMax val="1"/>
          <dgm:dir/>
          <dgm:animLvl val="ctr"/>
          <dgm:resizeHandles val="exact"/>
        </dgm:presLayoutVars>
      </dgm:prSet>
      <dgm:spPr/>
      <dgm:t>
        <a:bodyPr/>
        <a:lstStyle/>
        <a:p>
          <a:endParaRPr lang="it-IT"/>
        </a:p>
      </dgm:t>
    </dgm:pt>
    <dgm:pt modelId="{608B399C-3A0A-4A36-B7BC-1C30DCCF3E30}" type="pres">
      <dgm:prSet presAssocID="{6B3F8984-5587-403D-9604-719A5C49CCB9}" presName="centerShape" presStyleLbl="node0" presStyleIdx="0" presStyleCnt="1"/>
      <dgm:spPr/>
      <dgm:t>
        <a:bodyPr/>
        <a:lstStyle/>
        <a:p>
          <a:endParaRPr lang="it-IT"/>
        </a:p>
      </dgm:t>
    </dgm:pt>
    <dgm:pt modelId="{33ADCA63-8444-43AD-801D-A3024AE562F2}" type="pres">
      <dgm:prSet presAssocID="{4BB7C4A7-4808-4A76-86F5-25CE99EB082E}" presName="parTrans" presStyleLbl="sibTrans2D1" presStyleIdx="0" presStyleCnt="7"/>
      <dgm:spPr/>
      <dgm:t>
        <a:bodyPr/>
        <a:lstStyle/>
        <a:p>
          <a:endParaRPr lang="it-IT"/>
        </a:p>
      </dgm:t>
    </dgm:pt>
    <dgm:pt modelId="{BF8B9173-5369-482E-8542-0945408E6F80}" type="pres">
      <dgm:prSet presAssocID="{4BB7C4A7-4808-4A76-86F5-25CE99EB082E}" presName="connectorText" presStyleLbl="sibTrans2D1" presStyleIdx="0" presStyleCnt="7"/>
      <dgm:spPr/>
      <dgm:t>
        <a:bodyPr/>
        <a:lstStyle/>
        <a:p>
          <a:endParaRPr lang="it-IT"/>
        </a:p>
      </dgm:t>
    </dgm:pt>
    <dgm:pt modelId="{6B85E6BC-A846-4226-96C9-D95682665A7E}" type="pres">
      <dgm:prSet presAssocID="{B4985A7C-7150-4C77-966D-EA2CB8B1A627}" presName="node" presStyleLbl="node1" presStyleIdx="0" presStyleCnt="7">
        <dgm:presLayoutVars>
          <dgm:bulletEnabled val="1"/>
        </dgm:presLayoutVars>
      </dgm:prSet>
      <dgm:spPr/>
      <dgm:t>
        <a:bodyPr/>
        <a:lstStyle/>
        <a:p>
          <a:endParaRPr lang="it-IT"/>
        </a:p>
      </dgm:t>
    </dgm:pt>
    <dgm:pt modelId="{2DDA7551-1B13-413B-BA3D-C060B43656A8}" type="pres">
      <dgm:prSet presAssocID="{4262639F-44FB-44A8-8386-9D60E3F65745}" presName="parTrans" presStyleLbl="sibTrans2D1" presStyleIdx="1" presStyleCnt="7"/>
      <dgm:spPr/>
      <dgm:t>
        <a:bodyPr/>
        <a:lstStyle/>
        <a:p>
          <a:endParaRPr lang="it-IT"/>
        </a:p>
      </dgm:t>
    </dgm:pt>
    <dgm:pt modelId="{61134228-43D3-4682-88DD-1A9BCF368100}" type="pres">
      <dgm:prSet presAssocID="{4262639F-44FB-44A8-8386-9D60E3F65745}" presName="connectorText" presStyleLbl="sibTrans2D1" presStyleIdx="1" presStyleCnt="7"/>
      <dgm:spPr/>
      <dgm:t>
        <a:bodyPr/>
        <a:lstStyle/>
        <a:p>
          <a:endParaRPr lang="it-IT"/>
        </a:p>
      </dgm:t>
    </dgm:pt>
    <dgm:pt modelId="{4C41BE79-3FF8-4C7B-BECA-DCD5A258FC69}" type="pres">
      <dgm:prSet presAssocID="{C4622D43-1DF4-44B1-A97B-6929607502C5}" presName="node" presStyleLbl="node1" presStyleIdx="1" presStyleCnt="7">
        <dgm:presLayoutVars>
          <dgm:bulletEnabled val="1"/>
        </dgm:presLayoutVars>
      </dgm:prSet>
      <dgm:spPr/>
      <dgm:t>
        <a:bodyPr/>
        <a:lstStyle/>
        <a:p>
          <a:endParaRPr lang="it-IT"/>
        </a:p>
      </dgm:t>
    </dgm:pt>
    <dgm:pt modelId="{D4BB11DE-4B44-416C-9688-DA64777D6507}" type="pres">
      <dgm:prSet presAssocID="{6453FA6F-51EE-4720-A6FB-FB786E870964}" presName="parTrans" presStyleLbl="sibTrans2D1" presStyleIdx="2" presStyleCnt="7"/>
      <dgm:spPr/>
      <dgm:t>
        <a:bodyPr/>
        <a:lstStyle/>
        <a:p>
          <a:endParaRPr lang="it-IT"/>
        </a:p>
      </dgm:t>
    </dgm:pt>
    <dgm:pt modelId="{4343AF1B-BB77-4B2E-B28A-180FBE6E683D}" type="pres">
      <dgm:prSet presAssocID="{6453FA6F-51EE-4720-A6FB-FB786E870964}" presName="connectorText" presStyleLbl="sibTrans2D1" presStyleIdx="2" presStyleCnt="7"/>
      <dgm:spPr/>
      <dgm:t>
        <a:bodyPr/>
        <a:lstStyle/>
        <a:p>
          <a:endParaRPr lang="it-IT"/>
        </a:p>
      </dgm:t>
    </dgm:pt>
    <dgm:pt modelId="{6D723A33-ACCC-4C6F-ADB8-21B7EEFC8B78}" type="pres">
      <dgm:prSet presAssocID="{7756C489-536D-4FE5-B9A2-5C2B545C089E}" presName="node" presStyleLbl="node1" presStyleIdx="2" presStyleCnt="7">
        <dgm:presLayoutVars>
          <dgm:bulletEnabled val="1"/>
        </dgm:presLayoutVars>
      </dgm:prSet>
      <dgm:spPr/>
      <dgm:t>
        <a:bodyPr/>
        <a:lstStyle/>
        <a:p>
          <a:endParaRPr lang="it-IT"/>
        </a:p>
      </dgm:t>
    </dgm:pt>
    <dgm:pt modelId="{675B6CA3-55EB-4B4C-BFE2-DFC62B349EBB}" type="pres">
      <dgm:prSet presAssocID="{1FEEDE8A-D335-414A-9867-BC0F9B598DEC}" presName="parTrans" presStyleLbl="sibTrans2D1" presStyleIdx="3" presStyleCnt="7"/>
      <dgm:spPr/>
      <dgm:t>
        <a:bodyPr/>
        <a:lstStyle/>
        <a:p>
          <a:endParaRPr lang="it-IT"/>
        </a:p>
      </dgm:t>
    </dgm:pt>
    <dgm:pt modelId="{13975AA3-68FD-45AB-AF05-B9776B9EE6B2}" type="pres">
      <dgm:prSet presAssocID="{1FEEDE8A-D335-414A-9867-BC0F9B598DEC}" presName="connectorText" presStyleLbl="sibTrans2D1" presStyleIdx="3" presStyleCnt="7"/>
      <dgm:spPr/>
      <dgm:t>
        <a:bodyPr/>
        <a:lstStyle/>
        <a:p>
          <a:endParaRPr lang="it-IT"/>
        </a:p>
      </dgm:t>
    </dgm:pt>
    <dgm:pt modelId="{87237305-BA04-4C2A-90B4-25714E389307}" type="pres">
      <dgm:prSet presAssocID="{18A98BCE-7F82-428A-B1B2-170B1B34FE86}" presName="node" presStyleLbl="node1" presStyleIdx="3" presStyleCnt="7">
        <dgm:presLayoutVars>
          <dgm:bulletEnabled val="1"/>
        </dgm:presLayoutVars>
      </dgm:prSet>
      <dgm:spPr/>
      <dgm:t>
        <a:bodyPr/>
        <a:lstStyle/>
        <a:p>
          <a:endParaRPr lang="it-IT"/>
        </a:p>
      </dgm:t>
    </dgm:pt>
    <dgm:pt modelId="{39CFAF3B-4079-45C4-9B5A-89D00AF0F24B}" type="pres">
      <dgm:prSet presAssocID="{FD8DAB48-2FF9-402C-B045-B651F35649A1}" presName="parTrans" presStyleLbl="sibTrans2D1" presStyleIdx="4" presStyleCnt="7"/>
      <dgm:spPr/>
      <dgm:t>
        <a:bodyPr/>
        <a:lstStyle/>
        <a:p>
          <a:endParaRPr lang="it-IT"/>
        </a:p>
      </dgm:t>
    </dgm:pt>
    <dgm:pt modelId="{5AE9D25E-0894-4A26-8DD1-26841B6AEC3E}" type="pres">
      <dgm:prSet presAssocID="{FD8DAB48-2FF9-402C-B045-B651F35649A1}" presName="connectorText" presStyleLbl="sibTrans2D1" presStyleIdx="4" presStyleCnt="7"/>
      <dgm:spPr/>
      <dgm:t>
        <a:bodyPr/>
        <a:lstStyle/>
        <a:p>
          <a:endParaRPr lang="it-IT"/>
        </a:p>
      </dgm:t>
    </dgm:pt>
    <dgm:pt modelId="{B0CF9F94-C9D0-46A6-8FC8-92EC723B3B71}" type="pres">
      <dgm:prSet presAssocID="{98445C94-632F-40EF-B1D7-81E6A13D3ADB}" presName="node" presStyleLbl="node1" presStyleIdx="4" presStyleCnt="7">
        <dgm:presLayoutVars>
          <dgm:bulletEnabled val="1"/>
        </dgm:presLayoutVars>
      </dgm:prSet>
      <dgm:spPr/>
      <dgm:t>
        <a:bodyPr/>
        <a:lstStyle/>
        <a:p>
          <a:endParaRPr lang="it-IT"/>
        </a:p>
      </dgm:t>
    </dgm:pt>
    <dgm:pt modelId="{91195AD4-7852-40ED-8EE7-EC296670B714}" type="pres">
      <dgm:prSet presAssocID="{84E3CBA6-D071-47E0-85FD-0F4A829344C6}" presName="parTrans" presStyleLbl="sibTrans2D1" presStyleIdx="5" presStyleCnt="7"/>
      <dgm:spPr/>
      <dgm:t>
        <a:bodyPr/>
        <a:lstStyle/>
        <a:p>
          <a:endParaRPr lang="it-IT"/>
        </a:p>
      </dgm:t>
    </dgm:pt>
    <dgm:pt modelId="{E33EE909-C4F0-4FAA-AC8B-72CF92B96402}" type="pres">
      <dgm:prSet presAssocID="{84E3CBA6-D071-47E0-85FD-0F4A829344C6}" presName="connectorText" presStyleLbl="sibTrans2D1" presStyleIdx="5" presStyleCnt="7"/>
      <dgm:spPr/>
      <dgm:t>
        <a:bodyPr/>
        <a:lstStyle/>
        <a:p>
          <a:endParaRPr lang="it-IT"/>
        </a:p>
      </dgm:t>
    </dgm:pt>
    <dgm:pt modelId="{BAED7BFA-87A5-496C-97DC-A00F39322CA9}" type="pres">
      <dgm:prSet presAssocID="{D6121BAA-67B6-4100-B039-5FA084659622}" presName="node" presStyleLbl="node1" presStyleIdx="5" presStyleCnt="7">
        <dgm:presLayoutVars>
          <dgm:bulletEnabled val="1"/>
        </dgm:presLayoutVars>
      </dgm:prSet>
      <dgm:spPr/>
      <dgm:t>
        <a:bodyPr/>
        <a:lstStyle/>
        <a:p>
          <a:endParaRPr lang="it-IT"/>
        </a:p>
      </dgm:t>
    </dgm:pt>
    <dgm:pt modelId="{5248A7A5-D56E-4850-A8E4-43053932E3AC}" type="pres">
      <dgm:prSet presAssocID="{2B1BA03B-ADA3-4EBF-9C5E-31B47FA745ED}" presName="parTrans" presStyleLbl="sibTrans2D1" presStyleIdx="6" presStyleCnt="7"/>
      <dgm:spPr/>
      <dgm:t>
        <a:bodyPr/>
        <a:lstStyle/>
        <a:p>
          <a:endParaRPr lang="it-IT"/>
        </a:p>
      </dgm:t>
    </dgm:pt>
    <dgm:pt modelId="{E8FC2827-0653-4F53-9523-A0E9FD418B6A}" type="pres">
      <dgm:prSet presAssocID="{2B1BA03B-ADA3-4EBF-9C5E-31B47FA745ED}" presName="connectorText" presStyleLbl="sibTrans2D1" presStyleIdx="6" presStyleCnt="7"/>
      <dgm:spPr/>
      <dgm:t>
        <a:bodyPr/>
        <a:lstStyle/>
        <a:p>
          <a:endParaRPr lang="it-IT"/>
        </a:p>
      </dgm:t>
    </dgm:pt>
    <dgm:pt modelId="{ED61EC6A-72E1-4C61-BD55-4F88B3C83214}" type="pres">
      <dgm:prSet presAssocID="{1879E717-C9C9-4F6C-84B8-0772FFAD6B1B}" presName="node" presStyleLbl="node1" presStyleIdx="6" presStyleCnt="7">
        <dgm:presLayoutVars>
          <dgm:bulletEnabled val="1"/>
        </dgm:presLayoutVars>
      </dgm:prSet>
      <dgm:spPr/>
      <dgm:t>
        <a:bodyPr/>
        <a:lstStyle/>
        <a:p>
          <a:endParaRPr lang="it-IT"/>
        </a:p>
      </dgm:t>
    </dgm:pt>
  </dgm:ptLst>
  <dgm:cxnLst>
    <dgm:cxn modelId="{7BE6FC9D-9881-47D5-8BBE-64CB35CA7F0E}" type="presOf" srcId="{1FEEDE8A-D335-414A-9867-BC0F9B598DEC}" destId="{13975AA3-68FD-45AB-AF05-B9776B9EE6B2}" srcOrd="1" destOrd="0" presId="urn:microsoft.com/office/officeart/2005/8/layout/radial5"/>
    <dgm:cxn modelId="{D20E7AD8-AC5A-43D5-A44F-FABFAC6FFADC}" type="presOf" srcId="{98445C94-632F-40EF-B1D7-81E6A13D3ADB}" destId="{B0CF9F94-C9D0-46A6-8FC8-92EC723B3B71}" srcOrd="0" destOrd="0" presId="urn:microsoft.com/office/officeart/2005/8/layout/radial5"/>
    <dgm:cxn modelId="{FEF53170-6DF3-423E-B42E-9A6045FE2718}" type="presOf" srcId="{FD8DAB48-2FF9-402C-B045-B651F35649A1}" destId="{5AE9D25E-0894-4A26-8DD1-26841B6AEC3E}" srcOrd="1" destOrd="0" presId="urn:microsoft.com/office/officeart/2005/8/layout/radial5"/>
    <dgm:cxn modelId="{07BAE113-AFE9-4642-8F7A-4F4F5FDF9AD5}" type="presOf" srcId="{C4622D43-1DF4-44B1-A97B-6929607502C5}" destId="{4C41BE79-3FF8-4C7B-BECA-DCD5A258FC69}" srcOrd="0" destOrd="0" presId="urn:microsoft.com/office/officeart/2005/8/layout/radial5"/>
    <dgm:cxn modelId="{9F9D28FA-5E93-4862-8612-88CD08CD1473}" type="presOf" srcId="{7756C489-536D-4FE5-B9A2-5C2B545C089E}" destId="{6D723A33-ACCC-4C6F-ADB8-21B7EEFC8B78}" srcOrd="0" destOrd="0" presId="urn:microsoft.com/office/officeart/2005/8/layout/radial5"/>
    <dgm:cxn modelId="{304531B3-83F9-420B-9071-F134230AF931}" srcId="{D95A82A2-8112-4295-855F-7DEF2D62FE87}" destId="{6B3F8984-5587-403D-9604-719A5C49CCB9}" srcOrd="0" destOrd="0" parTransId="{BC4BD026-7DFC-49BA-AFFE-EF31CE09A603}" sibTransId="{BA145670-F692-4863-B725-15FA4F401FC2}"/>
    <dgm:cxn modelId="{BF1E8687-5314-40E0-893F-A3D5FF440660}" type="presOf" srcId="{4262639F-44FB-44A8-8386-9D60E3F65745}" destId="{61134228-43D3-4682-88DD-1A9BCF368100}" srcOrd="1" destOrd="0" presId="urn:microsoft.com/office/officeart/2005/8/layout/radial5"/>
    <dgm:cxn modelId="{309795B3-5F67-4C7D-B3EC-8322A33C55DB}" type="presOf" srcId="{6453FA6F-51EE-4720-A6FB-FB786E870964}" destId="{D4BB11DE-4B44-416C-9688-DA64777D6507}" srcOrd="0" destOrd="0" presId="urn:microsoft.com/office/officeart/2005/8/layout/radial5"/>
    <dgm:cxn modelId="{EE56D01D-5319-401E-AAAB-C04814402259}" srcId="{6B3F8984-5587-403D-9604-719A5C49CCB9}" destId="{D6121BAA-67B6-4100-B039-5FA084659622}" srcOrd="5" destOrd="0" parTransId="{84E3CBA6-D071-47E0-85FD-0F4A829344C6}" sibTransId="{D9FFC61A-FB95-4E83-9290-34E0F508629E}"/>
    <dgm:cxn modelId="{2AC07437-FA3A-4FCE-978E-ADF9F8248BF5}" srcId="{6B3F8984-5587-403D-9604-719A5C49CCB9}" destId="{98445C94-632F-40EF-B1D7-81E6A13D3ADB}" srcOrd="4" destOrd="0" parTransId="{FD8DAB48-2FF9-402C-B045-B651F35649A1}" sibTransId="{6D287A79-934B-4848-A499-213AB9AE4D95}"/>
    <dgm:cxn modelId="{24D5B6CD-9DC7-4507-8DED-C5A38E6C6F3E}" type="presOf" srcId="{2B1BA03B-ADA3-4EBF-9C5E-31B47FA745ED}" destId="{E8FC2827-0653-4F53-9523-A0E9FD418B6A}" srcOrd="1" destOrd="0" presId="urn:microsoft.com/office/officeart/2005/8/layout/radial5"/>
    <dgm:cxn modelId="{B8C877C2-921E-4B7C-9BCF-FBD9F7666110}" type="presOf" srcId="{84E3CBA6-D071-47E0-85FD-0F4A829344C6}" destId="{E33EE909-C4F0-4FAA-AC8B-72CF92B96402}" srcOrd="1" destOrd="0" presId="urn:microsoft.com/office/officeart/2005/8/layout/radial5"/>
    <dgm:cxn modelId="{0D8ED428-3BC5-4E4C-AE72-481BE036F53A}" type="presOf" srcId="{84E3CBA6-D071-47E0-85FD-0F4A829344C6}" destId="{91195AD4-7852-40ED-8EE7-EC296670B714}" srcOrd="0" destOrd="0" presId="urn:microsoft.com/office/officeart/2005/8/layout/radial5"/>
    <dgm:cxn modelId="{1754510E-86FF-44AF-B67E-FEC3820E0097}" srcId="{6B3F8984-5587-403D-9604-719A5C49CCB9}" destId="{18A98BCE-7F82-428A-B1B2-170B1B34FE86}" srcOrd="3" destOrd="0" parTransId="{1FEEDE8A-D335-414A-9867-BC0F9B598DEC}" sibTransId="{0E08691A-7C0E-455F-B7A4-60FD43F51F59}"/>
    <dgm:cxn modelId="{AB33C375-6C9E-4E8D-9102-7233AC70FFF8}" type="presOf" srcId="{1FEEDE8A-D335-414A-9867-BC0F9B598DEC}" destId="{675B6CA3-55EB-4B4C-BFE2-DFC62B349EBB}" srcOrd="0" destOrd="0" presId="urn:microsoft.com/office/officeart/2005/8/layout/radial5"/>
    <dgm:cxn modelId="{54A723C6-CBE4-4678-ACB0-E24C09947B2C}" type="presOf" srcId="{D6121BAA-67B6-4100-B039-5FA084659622}" destId="{BAED7BFA-87A5-496C-97DC-A00F39322CA9}" srcOrd="0" destOrd="0" presId="urn:microsoft.com/office/officeart/2005/8/layout/radial5"/>
    <dgm:cxn modelId="{A3D934CD-35F1-4393-AF47-469B3B66F876}" type="presOf" srcId="{D95A82A2-8112-4295-855F-7DEF2D62FE87}" destId="{0211BAD8-4EA5-4644-ACF3-C3DEE2EC4BA2}" srcOrd="0" destOrd="0" presId="urn:microsoft.com/office/officeart/2005/8/layout/radial5"/>
    <dgm:cxn modelId="{ABD3A9C4-87B5-4007-8A77-E6082BB19436}" type="presOf" srcId="{B4985A7C-7150-4C77-966D-EA2CB8B1A627}" destId="{6B85E6BC-A846-4226-96C9-D95682665A7E}" srcOrd="0" destOrd="0" presId="urn:microsoft.com/office/officeart/2005/8/layout/radial5"/>
    <dgm:cxn modelId="{417484C8-5C87-443F-8D7F-B491B415258A}" srcId="{6B3F8984-5587-403D-9604-719A5C49CCB9}" destId="{7756C489-536D-4FE5-B9A2-5C2B545C089E}" srcOrd="2" destOrd="0" parTransId="{6453FA6F-51EE-4720-A6FB-FB786E870964}" sibTransId="{937D4D64-F7C2-410D-BA30-0BCC80FF23BA}"/>
    <dgm:cxn modelId="{E20836DD-BA4F-46FB-92E7-D7CA162C0DB4}" type="presOf" srcId="{2B1BA03B-ADA3-4EBF-9C5E-31B47FA745ED}" destId="{5248A7A5-D56E-4850-A8E4-43053932E3AC}" srcOrd="0" destOrd="0" presId="urn:microsoft.com/office/officeart/2005/8/layout/radial5"/>
    <dgm:cxn modelId="{40B7A0CB-77F7-4426-BF77-54843E008D4D}" srcId="{6B3F8984-5587-403D-9604-719A5C49CCB9}" destId="{B4985A7C-7150-4C77-966D-EA2CB8B1A627}" srcOrd="0" destOrd="0" parTransId="{4BB7C4A7-4808-4A76-86F5-25CE99EB082E}" sibTransId="{3E84758D-7196-4B29-9E1A-F7C9E4EA7D20}"/>
    <dgm:cxn modelId="{B1D5DF0A-86B3-45AD-B13E-6BBC7A76C8FB}" type="presOf" srcId="{4BB7C4A7-4808-4A76-86F5-25CE99EB082E}" destId="{33ADCA63-8444-43AD-801D-A3024AE562F2}" srcOrd="0" destOrd="0" presId="urn:microsoft.com/office/officeart/2005/8/layout/radial5"/>
    <dgm:cxn modelId="{350A9659-41D9-4E3D-99B6-1E7672C1B0A1}" type="presOf" srcId="{18A98BCE-7F82-428A-B1B2-170B1B34FE86}" destId="{87237305-BA04-4C2A-90B4-25714E389307}" srcOrd="0" destOrd="0" presId="urn:microsoft.com/office/officeart/2005/8/layout/radial5"/>
    <dgm:cxn modelId="{461C107D-F811-4EE8-847A-DFC052D654B8}" type="presOf" srcId="{6B3F8984-5587-403D-9604-719A5C49CCB9}" destId="{608B399C-3A0A-4A36-B7BC-1C30DCCF3E30}" srcOrd="0" destOrd="0" presId="urn:microsoft.com/office/officeart/2005/8/layout/radial5"/>
    <dgm:cxn modelId="{C131A28D-6044-4126-B75C-A6EA93DB05AC}" type="presOf" srcId="{6453FA6F-51EE-4720-A6FB-FB786E870964}" destId="{4343AF1B-BB77-4B2E-B28A-180FBE6E683D}" srcOrd="1" destOrd="0" presId="urn:microsoft.com/office/officeart/2005/8/layout/radial5"/>
    <dgm:cxn modelId="{65A2670A-08F9-405B-81B5-1B2191EA5DF0}" type="presOf" srcId="{4262639F-44FB-44A8-8386-9D60E3F65745}" destId="{2DDA7551-1B13-413B-BA3D-C060B43656A8}" srcOrd="0" destOrd="0" presId="urn:microsoft.com/office/officeart/2005/8/layout/radial5"/>
    <dgm:cxn modelId="{C79FED04-A2AB-428B-B08D-3835E82A2152}" type="presOf" srcId="{1879E717-C9C9-4F6C-84B8-0772FFAD6B1B}" destId="{ED61EC6A-72E1-4C61-BD55-4F88B3C83214}" srcOrd="0" destOrd="0" presId="urn:microsoft.com/office/officeart/2005/8/layout/radial5"/>
    <dgm:cxn modelId="{293CFCE6-9CC1-40C3-8C53-25A0E4C3EB1D}" type="presOf" srcId="{4BB7C4A7-4808-4A76-86F5-25CE99EB082E}" destId="{BF8B9173-5369-482E-8542-0945408E6F80}" srcOrd="1" destOrd="0" presId="urn:microsoft.com/office/officeart/2005/8/layout/radial5"/>
    <dgm:cxn modelId="{7E47CE0E-806C-4858-B81B-D1B7D4F616EE}" srcId="{6B3F8984-5587-403D-9604-719A5C49CCB9}" destId="{1879E717-C9C9-4F6C-84B8-0772FFAD6B1B}" srcOrd="6" destOrd="0" parTransId="{2B1BA03B-ADA3-4EBF-9C5E-31B47FA745ED}" sibTransId="{CC1F79C4-1BF9-4528-B215-A0241DD75A09}"/>
    <dgm:cxn modelId="{3366F87B-6BD5-4E87-84B1-FDC496DB31E2}" type="presOf" srcId="{FD8DAB48-2FF9-402C-B045-B651F35649A1}" destId="{39CFAF3B-4079-45C4-9B5A-89D00AF0F24B}" srcOrd="0" destOrd="0" presId="urn:microsoft.com/office/officeart/2005/8/layout/radial5"/>
    <dgm:cxn modelId="{5479A8F8-B008-46D8-8B13-7D8C33E22447}" srcId="{6B3F8984-5587-403D-9604-719A5C49CCB9}" destId="{C4622D43-1DF4-44B1-A97B-6929607502C5}" srcOrd="1" destOrd="0" parTransId="{4262639F-44FB-44A8-8386-9D60E3F65745}" sibTransId="{04CCB932-B923-47B3-B6BE-6B6BB14DB599}"/>
    <dgm:cxn modelId="{00692290-23BC-49F4-8DA0-6A39F08A6844}" type="presParOf" srcId="{0211BAD8-4EA5-4644-ACF3-C3DEE2EC4BA2}" destId="{608B399C-3A0A-4A36-B7BC-1C30DCCF3E30}" srcOrd="0" destOrd="0" presId="urn:microsoft.com/office/officeart/2005/8/layout/radial5"/>
    <dgm:cxn modelId="{A5E9EF86-009E-40FD-ABAC-23C317C690A4}" type="presParOf" srcId="{0211BAD8-4EA5-4644-ACF3-C3DEE2EC4BA2}" destId="{33ADCA63-8444-43AD-801D-A3024AE562F2}" srcOrd="1" destOrd="0" presId="urn:microsoft.com/office/officeart/2005/8/layout/radial5"/>
    <dgm:cxn modelId="{F54B8192-53CF-4BAC-9D3D-B7FC90DEB2ED}" type="presParOf" srcId="{33ADCA63-8444-43AD-801D-A3024AE562F2}" destId="{BF8B9173-5369-482E-8542-0945408E6F80}" srcOrd="0" destOrd="0" presId="urn:microsoft.com/office/officeart/2005/8/layout/radial5"/>
    <dgm:cxn modelId="{9F728A6C-7542-4914-920C-2DBAB5BB98F3}" type="presParOf" srcId="{0211BAD8-4EA5-4644-ACF3-C3DEE2EC4BA2}" destId="{6B85E6BC-A846-4226-96C9-D95682665A7E}" srcOrd="2" destOrd="0" presId="urn:microsoft.com/office/officeart/2005/8/layout/radial5"/>
    <dgm:cxn modelId="{E23D9B5A-156B-4371-8260-6CBF2AE7C010}" type="presParOf" srcId="{0211BAD8-4EA5-4644-ACF3-C3DEE2EC4BA2}" destId="{2DDA7551-1B13-413B-BA3D-C060B43656A8}" srcOrd="3" destOrd="0" presId="urn:microsoft.com/office/officeart/2005/8/layout/radial5"/>
    <dgm:cxn modelId="{DF921AF4-66EF-4900-B6B3-56AF02615E82}" type="presParOf" srcId="{2DDA7551-1B13-413B-BA3D-C060B43656A8}" destId="{61134228-43D3-4682-88DD-1A9BCF368100}" srcOrd="0" destOrd="0" presId="urn:microsoft.com/office/officeart/2005/8/layout/radial5"/>
    <dgm:cxn modelId="{B11F6F02-2BDA-43FF-9F82-1AC338D4BA2B}" type="presParOf" srcId="{0211BAD8-4EA5-4644-ACF3-C3DEE2EC4BA2}" destId="{4C41BE79-3FF8-4C7B-BECA-DCD5A258FC69}" srcOrd="4" destOrd="0" presId="urn:microsoft.com/office/officeart/2005/8/layout/radial5"/>
    <dgm:cxn modelId="{E74BF638-B795-4068-A8B6-33BC66E8C865}" type="presParOf" srcId="{0211BAD8-4EA5-4644-ACF3-C3DEE2EC4BA2}" destId="{D4BB11DE-4B44-416C-9688-DA64777D6507}" srcOrd="5" destOrd="0" presId="urn:microsoft.com/office/officeart/2005/8/layout/radial5"/>
    <dgm:cxn modelId="{3FAD8E13-9B51-4828-A3D4-AAF699B69D88}" type="presParOf" srcId="{D4BB11DE-4B44-416C-9688-DA64777D6507}" destId="{4343AF1B-BB77-4B2E-B28A-180FBE6E683D}" srcOrd="0" destOrd="0" presId="urn:microsoft.com/office/officeart/2005/8/layout/radial5"/>
    <dgm:cxn modelId="{A27942B8-FBD9-46BE-8D66-338621F9C332}" type="presParOf" srcId="{0211BAD8-4EA5-4644-ACF3-C3DEE2EC4BA2}" destId="{6D723A33-ACCC-4C6F-ADB8-21B7EEFC8B78}" srcOrd="6" destOrd="0" presId="urn:microsoft.com/office/officeart/2005/8/layout/radial5"/>
    <dgm:cxn modelId="{A5BDBE88-EB60-43F7-AE16-6003573E8F12}" type="presParOf" srcId="{0211BAD8-4EA5-4644-ACF3-C3DEE2EC4BA2}" destId="{675B6CA3-55EB-4B4C-BFE2-DFC62B349EBB}" srcOrd="7" destOrd="0" presId="urn:microsoft.com/office/officeart/2005/8/layout/radial5"/>
    <dgm:cxn modelId="{0916F66B-A31F-4B18-9098-7A66164F045B}" type="presParOf" srcId="{675B6CA3-55EB-4B4C-BFE2-DFC62B349EBB}" destId="{13975AA3-68FD-45AB-AF05-B9776B9EE6B2}" srcOrd="0" destOrd="0" presId="urn:microsoft.com/office/officeart/2005/8/layout/radial5"/>
    <dgm:cxn modelId="{63896C8D-47C0-46DD-97AC-F2113359B8CF}" type="presParOf" srcId="{0211BAD8-4EA5-4644-ACF3-C3DEE2EC4BA2}" destId="{87237305-BA04-4C2A-90B4-25714E389307}" srcOrd="8" destOrd="0" presId="urn:microsoft.com/office/officeart/2005/8/layout/radial5"/>
    <dgm:cxn modelId="{F89AC35B-5208-4C1F-97DB-2BA50D71AF4E}" type="presParOf" srcId="{0211BAD8-4EA5-4644-ACF3-C3DEE2EC4BA2}" destId="{39CFAF3B-4079-45C4-9B5A-89D00AF0F24B}" srcOrd="9" destOrd="0" presId="urn:microsoft.com/office/officeart/2005/8/layout/radial5"/>
    <dgm:cxn modelId="{6FFFA859-1567-4264-8C5D-5EF672C13B4F}" type="presParOf" srcId="{39CFAF3B-4079-45C4-9B5A-89D00AF0F24B}" destId="{5AE9D25E-0894-4A26-8DD1-26841B6AEC3E}" srcOrd="0" destOrd="0" presId="urn:microsoft.com/office/officeart/2005/8/layout/radial5"/>
    <dgm:cxn modelId="{929A53AD-20AD-4588-B245-41304161A18A}" type="presParOf" srcId="{0211BAD8-4EA5-4644-ACF3-C3DEE2EC4BA2}" destId="{B0CF9F94-C9D0-46A6-8FC8-92EC723B3B71}" srcOrd="10" destOrd="0" presId="urn:microsoft.com/office/officeart/2005/8/layout/radial5"/>
    <dgm:cxn modelId="{87477A26-639A-4582-B901-09B4B0D49500}" type="presParOf" srcId="{0211BAD8-4EA5-4644-ACF3-C3DEE2EC4BA2}" destId="{91195AD4-7852-40ED-8EE7-EC296670B714}" srcOrd="11" destOrd="0" presId="urn:microsoft.com/office/officeart/2005/8/layout/radial5"/>
    <dgm:cxn modelId="{E8482D10-BFE9-4958-820A-30755983608E}" type="presParOf" srcId="{91195AD4-7852-40ED-8EE7-EC296670B714}" destId="{E33EE909-C4F0-4FAA-AC8B-72CF92B96402}" srcOrd="0" destOrd="0" presId="urn:microsoft.com/office/officeart/2005/8/layout/radial5"/>
    <dgm:cxn modelId="{54F49616-B66A-4D1E-9467-FDB2AB3E96BF}" type="presParOf" srcId="{0211BAD8-4EA5-4644-ACF3-C3DEE2EC4BA2}" destId="{BAED7BFA-87A5-496C-97DC-A00F39322CA9}" srcOrd="12" destOrd="0" presId="urn:microsoft.com/office/officeart/2005/8/layout/radial5"/>
    <dgm:cxn modelId="{F41D0FCA-C27E-4A0D-963D-C2D975FE7FFD}" type="presParOf" srcId="{0211BAD8-4EA5-4644-ACF3-C3DEE2EC4BA2}" destId="{5248A7A5-D56E-4850-A8E4-43053932E3AC}" srcOrd="13" destOrd="0" presId="urn:microsoft.com/office/officeart/2005/8/layout/radial5"/>
    <dgm:cxn modelId="{D13F6CB7-203F-471F-9FDE-4D01DF7B72D1}" type="presParOf" srcId="{5248A7A5-D56E-4850-A8E4-43053932E3AC}" destId="{E8FC2827-0653-4F53-9523-A0E9FD418B6A}" srcOrd="0" destOrd="0" presId="urn:microsoft.com/office/officeart/2005/8/layout/radial5"/>
    <dgm:cxn modelId="{396BE5A9-EDB4-40AA-AEF5-CDAA4182F768}" type="presParOf" srcId="{0211BAD8-4EA5-4644-ACF3-C3DEE2EC4BA2}" destId="{ED61EC6A-72E1-4C61-BD55-4F88B3C83214}"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F6F52B-97C0-4B5C-A54D-A34344CE7774}" type="doc">
      <dgm:prSet loTypeId="urn:microsoft.com/office/officeart/2009/3/layout/StepUpProcess" loCatId="process" qsTypeId="urn:microsoft.com/office/officeart/2005/8/quickstyle/simple3" qsCatId="simple" csTypeId="urn:microsoft.com/office/officeart/2005/8/colors/accent1_4" csCatId="accent1" phldr="1"/>
      <dgm:spPr/>
      <dgm:t>
        <a:bodyPr/>
        <a:lstStyle/>
        <a:p>
          <a:endParaRPr lang="it-IT"/>
        </a:p>
      </dgm:t>
    </dgm:pt>
    <dgm:pt modelId="{3EF42B63-556F-49B3-800D-8EF07E15A0C7}">
      <dgm:prSet phldrT="[Testo]"/>
      <dgm:spPr>
        <a:solidFill>
          <a:schemeClr val="accent4"/>
        </a:solidFill>
      </dgm:spPr>
      <dgm:t>
        <a:bodyPr/>
        <a:lstStyle/>
        <a:p>
          <a:r>
            <a:rPr lang="en-US" dirty="0" smtClean="0"/>
            <a:t>Plan the change</a:t>
          </a:r>
          <a:endParaRPr lang="it-IT" dirty="0"/>
        </a:p>
      </dgm:t>
    </dgm:pt>
    <dgm:pt modelId="{AFF34E7A-890E-4728-B01B-EC596389FA0C}" type="parTrans" cxnId="{6B3F7912-B526-4B21-BD5C-74A99771974B}">
      <dgm:prSet/>
      <dgm:spPr/>
      <dgm:t>
        <a:bodyPr/>
        <a:lstStyle/>
        <a:p>
          <a:endParaRPr lang="it-IT"/>
        </a:p>
      </dgm:t>
    </dgm:pt>
    <dgm:pt modelId="{35EECEEF-3882-40BC-90F5-4EF42A8CC8D2}" type="sibTrans" cxnId="{6B3F7912-B526-4B21-BD5C-74A99771974B}">
      <dgm:prSet/>
      <dgm:spPr/>
      <dgm:t>
        <a:bodyPr/>
        <a:lstStyle/>
        <a:p>
          <a:endParaRPr lang="it-IT"/>
        </a:p>
      </dgm:t>
    </dgm:pt>
    <dgm:pt modelId="{55C5F270-2148-422B-A189-79A80CDDC0D6}">
      <dgm:prSet phldrT="[Testo]"/>
      <dgm:spPr/>
      <dgm:t>
        <a:bodyPr/>
        <a:lstStyle/>
        <a:p>
          <a:r>
            <a:rPr lang="en-US" dirty="0" smtClean="0"/>
            <a:t>Set up and share a business turnover plan</a:t>
          </a:r>
          <a:endParaRPr lang="it-IT" dirty="0"/>
        </a:p>
      </dgm:t>
    </dgm:pt>
    <dgm:pt modelId="{C807A370-5CB1-4F46-AFD7-6A4D2A7821AF}" type="parTrans" cxnId="{32DA297E-EE69-41EF-873A-D10F66B6C10B}">
      <dgm:prSet/>
      <dgm:spPr/>
      <dgm:t>
        <a:bodyPr/>
        <a:lstStyle/>
        <a:p>
          <a:endParaRPr lang="it-IT"/>
        </a:p>
      </dgm:t>
    </dgm:pt>
    <dgm:pt modelId="{9EE6653A-A516-47BD-99C1-6E1FE4FF04FF}" type="sibTrans" cxnId="{32DA297E-EE69-41EF-873A-D10F66B6C10B}">
      <dgm:prSet/>
      <dgm:spPr/>
      <dgm:t>
        <a:bodyPr/>
        <a:lstStyle/>
        <a:p>
          <a:endParaRPr lang="it-IT"/>
        </a:p>
      </dgm:t>
    </dgm:pt>
    <dgm:pt modelId="{B9B89F0B-58B7-42EC-B029-BDF029ABFCA5}">
      <dgm:prSet phldrT="[Testo]"/>
      <dgm:spPr/>
      <dgm:t>
        <a:bodyPr/>
        <a:lstStyle/>
        <a:p>
          <a:r>
            <a:rPr lang="it-IT" dirty="0" err="1" smtClean="0"/>
            <a:t>Coaching</a:t>
          </a:r>
          <a:endParaRPr lang="it-IT" dirty="0"/>
        </a:p>
      </dgm:t>
    </dgm:pt>
    <dgm:pt modelId="{A33AB6EC-5781-461C-9E9A-12BCD20591E5}" type="parTrans" cxnId="{E9D32797-2104-4DD6-BD2A-F51C552B20DA}">
      <dgm:prSet/>
      <dgm:spPr/>
      <dgm:t>
        <a:bodyPr/>
        <a:lstStyle/>
        <a:p>
          <a:endParaRPr lang="it-IT"/>
        </a:p>
      </dgm:t>
    </dgm:pt>
    <dgm:pt modelId="{D83A15E6-FB67-4A4D-A2FB-A47241169372}" type="sibTrans" cxnId="{E9D32797-2104-4DD6-BD2A-F51C552B20DA}">
      <dgm:prSet/>
      <dgm:spPr/>
      <dgm:t>
        <a:bodyPr/>
        <a:lstStyle/>
        <a:p>
          <a:endParaRPr lang="it-IT"/>
        </a:p>
      </dgm:t>
    </dgm:pt>
    <dgm:pt modelId="{A98F8F30-8580-4446-996D-6A53A9A2F04C}">
      <dgm:prSet/>
      <dgm:spPr/>
      <dgm:t>
        <a:bodyPr/>
        <a:lstStyle/>
        <a:p>
          <a:r>
            <a:rPr lang="it-IT" dirty="0" err="1" smtClean="0"/>
            <a:t>Takeover</a:t>
          </a:r>
          <a:r>
            <a:rPr lang="it-IT" dirty="0" smtClean="0"/>
            <a:t> and control</a:t>
          </a:r>
          <a:endParaRPr lang="it-IT" dirty="0"/>
        </a:p>
      </dgm:t>
    </dgm:pt>
    <dgm:pt modelId="{C8AA86AE-389A-4E6C-A3AB-9119D2291C19}" type="parTrans" cxnId="{3EF08F58-0C3E-426F-8CDD-C3AE249D8C76}">
      <dgm:prSet/>
      <dgm:spPr/>
      <dgm:t>
        <a:bodyPr/>
        <a:lstStyle/>
        <a:p>
          <a:endParaRPr lang="it-IT"/>
        </a:p>
      </dgm:t>
    </dgm:pt>
    <dgm:pt modelId="{CE6CAC18-38CC-4684-99BA-0FD9132B9EB1}" type="sibTrans" cxnId="{3EF08F58-0C3E-426F-8CDD-C3AE249D8C76}">
      <dgm:prSet/>
      <dgm:spPr/>
      <dgm:t>
        <a:bodyPr/>
        <a:lstStyle/>
        <a:p>
          <a:endParaRPr lang="it-IT"/>
        </a:p>
      </dgm:t>
    </dgm:pt>
    <dgm:pt modelId="{D2C096BA-0DEF-46D4-B661-A398DDAD7B79}" type="pres">
      <dgm:prSet presAssocID="{1CF6F52B-97C0-4B5C-A54D-A34344CE7774}" presName="rootnode" presStyleCnt="0">
        <dgm:presLayoutVars>
          <dgm:chMax/>
          <dgm:chPref/>
          <dgm:dir/>
          <dgm:animLvl val="lvl"/>
        </dgm:presLayoutVars>
      </dgm:prSet>
      <dgm:spPr/>
      <dgm:t>
        <a:bodyPr/>
        <a:lstStyle/>
        <a:p>
          <a:endParaRPr lang="it-IT"/>
        </a:p>
      </dgm:t>
    </dgm:pt>
    <dgm:pt modelId="{7CCA3F61-C503-4BBC-AFD5-9FED5D966AFC}" type="pres">
      <dgm:prSet presAssocID="{3EF42B63-556F-49B3-800D-8EF07E15A0C7}" presName="composite" presStyleCnt="0"/>
      <dgm:spPr/>
    </dgm:pt>
    <dgm:pt modelId="{04D9FF93-B4F3-488D-931C-C68C5A20CBF2}" type="pres">
      <dgm:prSet presAssocID="{3EF42B63-556F-49B3-800D-8EF07E15A0C7}" presName="LShape" presStyleLbl="alignNode1" presStyleIdx="0" presStyleCnt="7"/>
      <dgm:spPr/>
    </dgm:pt>
    <dgm:pt modelId="{7A9A085E-FEC4-471F-B529-B82D8F6004AA}" type="pres">
      <dgm:prSet presAssocID="{3EF42B63-556F-49B3-800D-8EF07E15A0C7}" presName="ParentText" presStyleLbl="revTx" presStyleIdx="0" presStyleCnt="4">
        <dgm:presLayoutVars>
          <dgm:chMax val="0"/>
          <dgm:chPref val="0"/>
          <dgm:bulletEnabled val="1"/>
        </dgm:presLayoutVars>
      </dgm:prSet>
      <dgm:spPr/>
      <dgm:t>
        <a:bodyPr/>
        <a:lstStyle/>
        <a:p>
          <a:endParaRPr lang="it-IT"/>
        </a:p>
      </dgm:t>
    </dgm:pt>
    <dgm:pt modelId="{F7ED11DE-4281-4E72-B442-92CBB4902B0D}" type="pres">
      <dgm:prSet presAssocID="{3EF42B63-556F-49B3-800D-8EF07E15A0C7}" presName="Triangle" presStyleLbl="alignNode1" presStyleIdx="1" presStyleCnt="7"/>
      <dgm:spPr/>
    </dgm:pt>
    <dgm:pt modelId="{1815EBFD-0AF3-4A02-BB00-9515045957FC}" type="pres">
      <dgm:prSet presAssocID="{35EECEEF-3882-40BC-90F5-4EF42A8CC8D2}" presName="sibTrans" presStyleCnt="0"/>
      <dgm:spPr/>
    </dgm:pt>
    <dgm:pt modelId="{64C4A7C0-FB5F-471F-BD7A-674339442A63}" type="pres">
      <dgm:prSet presAssocID="{35EECEEF-3882-40BC-90F5-4EF42A8CC8D2}" presName="space" presStyleCnt="0"/>
      <dgm:spPr/>
    </dgm:pt>
    <dgm:pt modelId="{C327469A-6EAA-4F60-950C-8A117EB8E822}" type="pres">
      <dgm:prSet presAssocID="{55C5F270-2148-422B-A189-79A80CDDC0D6}" presName="composite" presStyleCnt="0"/>
      <dgm:spPr/>
    </dgm:pt>
    <dgm:pt modelId="{BB8CCC7E-65EB-46E5-830A-EA5BB4CE80E5}" type="pres">
      <dgm:prSet presAssocID="{55C5F270-2148-422B-A189-79A80CDDC0D6}" presName="LShape" presStyleLbl="alignNode1" presStyleIdx="2" presStyleCnt="7"/>
      <dgm:spPr/>
    </dgm:pt>
    <dgm:pt modelId="{8DCBFD2D-22E2-4AC3-9865-B8482EB6ABE9}" type="pres">
      <dgm:prSet presAssocID="{55C5F270-2148-422B-A189-79A80CDDC0D6}" presName="ParentText" presStyleLbl="revTx" presStyleIdx="1" presStyleCnt="4">
        <dgm:presLayoutVars>
          <dgm:chMax val="0"/>
          <dgm:chPref val="0"/>
          <dgm:bulletEnabled val="1"/>
        </dgm:presLayoutVars>
      </dgm:prSet>
      <dgm:spPr/>
      <dgm:t>
        <a:bodyPr/>
        <a:lstStyle/>
        <a:p>
          <a:endParaRPr lang="it-IT"/>
        </a:p>
      </dgm:t>
    </dgm:pt>
    <dgm:pt modelId="{9BB32AF8-9C65-480E-A1B3-98F5ADC8ED3C}" type="pres">
      <dgm:prSet presAssocID="{55C5F270-2148-422B-A189-79A80CDDC0D6}" presName="Triangle" presStyleLbl="alignNode1" presStyleIdx="3" presStyleCnt="7"/>
      <dgm:spPr/>
    </dgm:pt>
    <dgm:pt modelId="{F7453C7A-F651-4718-8FEC-E9C909F61BDE}" type="pres">
      <dgm:prSet presAssocID="{9EE6653A-A516-47BD-99C1-6E1FE4FF04FF}" presName="sibTrans" presStyleCnt="0"/>
      <dgm:spPr/>
    </dgm:pt>
    <dgm:pt modelId="{7F9E6394-880E-4625-94C1-CBFBEF31F3A3}" type="pres">
      <dgm:prSet presAssocID="{9EE6653A-A516-47BD-99C1-6E1FE4FF04FF}" presName="space" presStyleCnt="0"/>
      <dgm:spPr/>
    </dgm:pt>
    <dgm:pt modelId="{8654A418-F961-4DDA-A440-C30C2FC495CD}" type="pres">
      <dgm:prSet presAssocID="{B9B89F0B-58B7-42EC-B029-BDF029ABFCA5}" presName="composite" presStyleCnt="0"/>
      <dgm:spPr/>
    </dgm:pt>
    <dgm:pt modelId="{27F6F3FE-9715-48B2-96D3-7CBF9C24DF24}" type="pres">
      <dgm:prSet presAssocID="{B9B89F0B-58B7-42EC-B029-BDF029ABFCA5}" presName="LShape" presStyleLbl="alignNode1" presStyleIdx="4" presStyleCnt="7"/>
      <dgm:spPr/>
    </dgm:pt>
    <dgm:pt modelId="{0034C47E-AABC-42E2-8116-D05EAC4C4465}" type="pres">
      <dgm:prSet presAssocID="{B9B89F0B-58B7-42EC-B029-BDF029ABFCA5}" presName="ParentText" presStyleLbl="revTx" presStyleIdx="2" presStyleCnt="4">
        <dgm:presLayoutVars>
          <dgm:chMax val="0"/>
          <dgm:chPref val="0"/>
          <dgm:bulletEnabled val="1"/>
        </dgm:presLayoutVars>
      </dgm:prSet>
      <dgm:spPr/>
      <dgm:t>
        <a:bodyPr/>
        <a:lstStyle/>
        <a:p>
          <a:endParaRPr lang="it-IT"/>
        </a:p>
      </dgm:t>
    </dgm:pt>
    <dgm:pt modelId="{7A58D2FF-6B74-4687-B8A6-3EF78A15A68E}" type="pres">
      <dgm:prSet presAssocID="{B9B89F0B-58B7-42EC-B029-BDF029ABFCA5}" presName="Triangle" presStyleLbl="alignNode1" presStyleIdx="5" presStyleCnt="7"/>
      <dgm:spPr/>
    </dgm:pt>
    <dgm:pt modelId="{85FACACD-B63F-441A-8490-98B8FF7E320D}" type="pres">
      <dgm:prSet presAssocID="{D83A15E6-FB67-4A4D-A2FB-A47241169372}" presName="sibTrans" presStyleCnt="0"/>
      <dgm:spPr/>
    </dgm:pt>
    <dgm:pt modelId="{993BA943-BD05-4C1F-ADCF-69EDA7F5AE0F}" type="pres">
      <dgm:prSet presAssocID="{D83A15E6-FB67-4A4D-A2FB-A47241169372}" presName="space" presStyleCnt="0"/>
      <dgm:spPr/>
    </dgm:pt>
    <dgm:pt modelId="{C25C8972-3564-413C-B252-E4AF164E4AAB}" type="pres">
      <dgm:prSet presAssocID="{A98F8F30-8580-4446-996D-6A53A9A2F04C}" presName="composite" presStyleCnt="0"/>
      <dgm:spPr/>
    </dgm:pt>
    <dgm:pt modelId="{640938E9-15BC-4FA8-9E4C-EE29475A375C}" type="pres">
      <dgm:prSet presAssocID="{A98F8F30-8580-4446-996D-6A53A9A2F04C}" presName="LShape" presStyleLbl="alignNode1" presStyleIdx="6" presStyleCnt="7"/>
      <dgm:spPr/>
    </dgm:pt>
    <dgm:pt modelId="{1C84D9BC-BC34-46BC-9BAC-7CB64DF92212}" type="pres">
      <dgm:prSet presAssocID="{A98F8F30-8580-4446-996D-6A53A9A2F04C}" presName="ParentText" presStyleLbl="revTx" presStyleIdx="3" presStyleCnt="4">
        <dgm:presLayoutVars>
          <dgm:chMax val="0"/>
          <dgm:chPref val="0"/>
          <dgm:bulletEnabled val="1"/>
        </dgm:presLayoutVars>
      </dgm:prSet>
      <dgm:spPr/>
      <dgm:t>
        <a:bodyPr/>
        <a:lstStyle/>
        <a:p>
          <a:endParaRPr lang="it-IT"/>
        </a:p>
      </dgm:t>
    </dgm:pt>
  </dgm:ptLst>
  <dgm:cxnLst>
    <dgm:cxn modelId="{32DA297E-EE69-41EF-873A-D10F66B6C10B}" srcId="{1CF6F52B-97C0-4B5C-A54D-A34344CE7774}" destId="{55C5F270-2148-422B-A189-79A80CDDC0D6}" srcOrd="1" destOrd="0" parTransId="{C807A370-5CB1-4F46-AFD7-6A4D2A7821AF}" sibTransId="{9EE6653A-A516-47BD-99C1-6E1FE4FF04FF}"/>
    <dgm:cxn modelId="{9630FF3B-42B3-4B69-85E1-FF48AAD2F358}" type="presOf" srcId="{3EF42B63-556F-49B3-800D-8EF07E15A0C7}" destId="{7A9A085E-FEC4-471F-B529-B82D8F6004AA}" srcOrd="0" destOrd="0" presId="urn:microsoft.com/office/officeart/2009/3/layout/StepUpProcess"/>
    <dgm:cxn modelId="{3EF08F58-0C3E-426F-8CDD-C3AE249D8C76}" srcId="{1CF6F52B-97C0-4B5C-A54D-A34344CE7774}" destId="{A98F8F30-8580-4446-996D-6A53A9A2F04C}" srcOrd="3" destOrd="0" parTransId="{C8AA86AE-389A-4E6C-A3AB-9119D2291C19}" sibTransId="{CE6CAC18-38CC-4684-99BA-0FD9132B9EB1}"/>
    <dgm:cxn modelId="{5F102792-4154-44A8-99B7-303FB501DD23}" type="presOf" srcId="{B9B89F0B-58B7-42EC-B029-BDF029ABFCA5}" destId="{0034C47E-AABC-42E2-8116-D05EAC4C4465}" srcOrd="0" destOrd="0" presId="urn:microsoft.com/office/officeart/2009/3/layout/StepUpProcess"/>
    <dgm:cxn modelId="{2887A657-A7AA-424E-BAC3-1801A0E01879}" type="presOf" srcId="{A98F8F30-8580-4446-996D-6A53A9A2F04C}" destId="{1C84D9BC-BC34-46BC-9BAC-7CB64DF92212}" srcOrd="0" destOrd="0" presId="urn:microsoft.com/office/officeart/2009/3/layout/StepUpProcess"/>
    <dgm:cxn modelId="{9150DD63-860B-4E67-B37A-B8141A8D1B3B}" type="presOf" srcId="{1CF6F52B-97C0-4B5C-A54D-A34344CE7774}" destId="{D2C096BA-0DEF-46D4-B661-A398DDAD7B79}" srcOrd="0" destOrd="0" presId="urn:microsoft.com/office/officeart/2009/3/layout/StepUpProcess"/>
    <dgm:cxn modelId="{6FE6FD46-4912-4EB0-AAB7-15E89374E3DB}" type="presOf" srcId="{55C5F270-2148-422B-A189-79A80CDDC0D6}" destId="{8DCBFD2D-22E2-4AC3-9865-B8482EB6ABE9}" srcOrd="0" destOrd="0" presId="urn:microsoft.com/office/officeart/2009/3/layout/StepUpProcess"/>
    <dgm:cxn modelId="{6B3F7912-B526-4B21-BD5C-74A99771974B}" srcId="{1CF6F52B-97C0-4B5C-A54D-A34344CE7774}" destId="{3EF42B63-556F-49B3-800D-8EF07E15A0C7}" srcOrd="0" destOrd="0" parTransId="{AFF34E7A-890E-4728-B01B-EC596389FA0C}" sibTransId="{35EECEEF-3882-40BC-90F5-4EF42A8CC8D2}"/>
    <dgm:cxn modelId="{E9D32797-2104-4DD6-BD2A-F51C552B20DA}" srcId="{1CF6F52B-97C0-4B5C-A54D-A34344CE7774}" destId="{B9B89F0B-58B7-42EC-B029-BDF029ABFCA5}" srcOrd="2" destOrd="0" parTransId="{A33AB6EC-5781-461C-9E9A-12BCD20591E5}" sibTransId="{D83A15E6-FB67-4A4D-A2FB-A47241169372}"/>
    <dgm:cxn modelId="{AB9CC958-6F66-4BB2-8F18-6672C1C62100}" type="presParOf" srcId="{D2C096BA-0DEF-46D4-B661-A398DDAD7B79}" destId="{7CCA3F61-C503-4BBC-AFD5-9FED5D966AFC}" srcOrd="0" destOrd="0" presId="urn:microsoft.com/office/officeart/2009/3/layout/StepUpProcess"/>
    <dgm:cxn modelId="{1A357C66-EC0D-42FD-A9D1-5F15F5B7CA9C}" type="presParOf" srcId="{7CCA3F61-C503-4BBC-AFD5-9FED5D966AFC}" destId="{04D9FF93-B4F3-488D-931C-C68C5A20CBF2}" srcOrd="0" destOrd="0" presId="urn:microsoft.com/office/officeart/2009/3/layout/StepUpProcess"/>
    <dgm:cxn modelId="{9A46E37A-39D0-42D8-9F92-E2D1727585B8}" type="presParOf" srcId="{7CCA3F61-C503-4BBC-AFD5-9FED5D966AFC}" destId="{7A9A085E-FEC4-471F-B529-B82D8F6004AA}" srcOrd="1" destOrd="0" presId="urn:microsoft.com/office/officeart/2009/3/layout/StepUpProcess"/>
    <dgm:cxn modelId="{64743C40-9DFC-40EF-8FC5-CBD6396F979A}" type="presParOf" srcId="{7CCA3F61-C503-4BBC-AFD5-9FED5D966AFC}" destId="{F7ED11DE-4281-4E72-B442-92CBB4902B0D}" srcOrd="2" destOrd="0" presId="urn:microsoft.com/office/officeart/2009/3/layout/StepUpProcess"/>
    <dgm:cxn modelId="{06143A6C-6DBC-4BF1-8AAD-B01AF3642ACE}" type="presParOf" srcId="{D2C096BA-0DEF-46D4-B661-A398DDAD7B79}" destId="{1815EBFD-0AF3-4A02-BB00-9515045957FC}" srcOrd="1" destOrd="0" presId="urn:microsoft.com/office/officeart/2009/3/layout/StepUpProcess"/>
    <dgm:cxn modelId="{7A465E48-EFB5-4F3D-90FE-9F13C8DFA827}" type="presParOf" srcId="{1815EBFD-0AF3-4A02-BB00-9515045957FC}" destId="{64C4A7C0-FB5F-471F-BD7A-674339442A63}" srcOrd="0" destOrd="0" presId="urn:microsoft.com/office/officeart/2009/3/layout/StepUpProcess"/>
    <dgm:cxn modelId="{C17E6213-D364-4ACC-9945-FB31E1D63028}" type="presParOf" srcId="{D2C096BA-0DEF-46D4-B661-A398DDAD7B79}" destId="{C327469A-6EAA-4F60-950C-8A117EB8E822}" srcOrd="2" destOrd="0" presId="urn:microsoft.com/office/officeart/2009/3/layout/StepUpProcess"/>
    <dgm:cxn modelId="{7AA4717F-D0F1-4F29-B824-8FBE43CDA2BC}" type="presParOf" srcId="{C327469A-6EAA-4F60-950C-8A117EB8E822}" destId="{BB8CCC7E-65EB-46E5-830A-EA5BB4CE80E5}" srcOrd="0" destOrd="0" presId="urn:microsoft.com/office/officeart/2009/3/layout/StepUpProcess"/>
    <dgm:cxn modelId="{D43AAC48-2607-4C13-9B98-C039938D0965}" type="presParOf" srcId="{C327469A-6EAA-4F60-950C-8A117EB8E822}" destId="{8DCBFD2D-22E2-4AC3-9865-B8482EB6ABE9}" srcOrd="1" destOrd="0" presId="urn:microsoft.com/office/officeart/2009/3/layout/StepUpProcess"/>
    <dgm:cxn modelId="{B85ECE85-A279-4D7B-98BA-5B5BAF48D0BF}" type="presParOf" srcId="{C327469A-6EAA-4F60-950C-8A117EB8E822}" destId="{9BB32AF8-9C65-480E-A1B3-98F5ADC8ED3C}" srcOrd="2" destOrd="0" presId="urn:microsoft.com/office/officeart/2009/3/layout/StepUpProcess"/>
    <dgm:cxn modelId="{65858761-C2FC-488E-9B13-B997985DF699}" type="presParOf" srcId="{D2C096BA-0DEF-46D4-B661-A398DDAD7B79}" destId="{F7453C7A-F651-4718-8FEC-E9C909F61BDE}" srcOrd="3" destOrd="0" presId="urn:microsoft.com/office/officeart/2009/3/layout/StepUpProcess"/>
    <dgm:cxn modelId="{F4A164C4-D585-4A86-BDFB-90A450ED6EB6}" type="presParOf" srcId="{F7453C7A-F651-4718-8FEC-E9C909F61BDE}" destId="{7F9E6394-880E-4625-94C1-CBFBEF31F3A3}" srcOrd="0" destOrd="0" presId="urn:microsoft.com/office/officeart/2009/3/layout/StepUpProcess"/>
    <dgm:cxn modelId="{50A63AB7-94A6-48EF-966F-F8B2D34F1C26}" type="presParOf" srcId="{D2C096BA-0DEF-46D4-B661-A398DDAD7B79}" destId="{8654A418-F961-4DDA-A440-C30C2FC495CD}" srcOrd="4" destOrd="0" presId="urn:microsoft.com/office/officeart/2009/3/layout/StepUpProcess"/>
    <dgm:cxn modelId="{A02EB5A8-935A-406A-A929-0C55E49848C0}" type="presParOf" srcId="{8654A418-F961-4DDA-A440-C30C2FC495CD}" destId="{27F6F3FE-9715-48B2-96D3-7CBF9C24DF24}" srcOrd="0" destOrd="0" presId="urn:microsoft.com/office/officeart/2009/3/layout/StepUpProcess"/>
    <dgm:cxn modelId="{028BFE3D-A339-417E-A71C-4B8934DF975D}" type="presParOf" srcId="{8654A418-F961-4DDA-A440-C30C2FC495CD}" destId="{0034C47E-AABC-42E2-8116-D05EAC4C4465}" srcOrd="1" destOrd="0" presId="urn:microsoft.com/office/officeart/2009/3/layout/StepUpProcess"/>
    <dgm:cxn modelId="{18181E15-8FD2-4513-A741-FDF85756C99A}" type="presParOf" srcId="{8654A418-F961-4DDA-A440-C30C2FC495CD}" destId="{7A58D2FF-6B74-4687-B8A6-3EF78A15A68E}" srcOrd="2" destOrd="0" presId="urn:microsoft.com/office/officeart/2009/3/layout/StepUpProcess"/>
    <dgm:cxn modelId="{01EA8E94-93D6-4A7D-BA03-CC8B0D2D4A7B}" type="presParOf" srcId="{D2C096BA-0DEF-46D4-B661-A398DDAD7B79}" destId="{85FACACD-B63F-441A-8490-98B8FF7E320D}" srcOrd="5" destOrd="0" presId="urn:microsoft.com/office/officeart/2009/3/layout/StepUpProcess"/>
    <dgm:cxn modelId="{42C639A1-2CB6-44A1-A7F1-4BC926A339DD}" type="presParOf" srcId="{85FACACD-B63F-441A-8490-98B8FF7E320D}" destId="{993BA943-BD05-4C1F-ADCF-69EDA7F5AE0F}" srcOrd="0" destOrd="0" presId="urn:microsoft.com/office/officeart/2009/3/layout/StepUpProcess"/>
    <dgm:cxn modelId="{37173B15-A412-40A0-8B6A-F7825F885D0F}" type="presParOf" srcId="{D2C096BA-0DEF-46D4-B661-A398DDAD7B79}" destId="{C25C8972-3564-413C-B252-E4AF164E4AAB}" srcOrd="6" destOrd="0" presId="urn:microsoft.com/office/officeart/2009/3/layout/StepUpProcess"/>
    <dgm:cxn modelId="{AFDFE821-10F2-4A0A-8FCC-1AC80EFC14AE}" type="presParOf" srcId="{C25C8972-3564-413C-B252-E4AF164E4AAB}" destId="{640938E9-15BC-4FA8-9E4C-EE29475A375C}" srcOrd="0" destOrd="0" presId="urn:microsoft.com/office/officeart/2009/3/layout/StepUpProcess"/>
    <dgm:cxn modelId="{28D8D64C-92C9-4A66-A61D-5B1F188B37FD}" type="presParOf" srcId="{C25C8972-3564-413C-B252-E4AF164E4AAB}" destId="{1C84D9BC-BC34-46BC-9BAC-7CB64DF92212}"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CF6F52B-97C0-4B5C-A54D-A34344CE7774}" type="doc">
      <dgm:prSet loTypeId="urn:microsoft.com/office/officeart/2009/3/layout/StepUpProcess" loCatId="process" qsTypeId="urn:microsoft.com/office/officeart/2005/8/quickstyle/simple3" qsCatId="simple" csTypeId="urn:microsoft.com/office/officeart/2005/8/colors/accent1_4" csCatId="accent1" phldr="1"/>
      <dgm:spPr/>
      <dgm:t>
        <a:bodyPr/>
        <a:lstStyle/>
        <a:p>
          <a:endParaRPr lang="it-IT"/>
        </a:p>
      </dgm:t>
    </dgm:pt>
    <dgm:pt modelId="{3EF42B63-556F-49B3-800D-8EF07E15A0C7}">
      <dgm:prSet phldrT="[Testo]"/>
      <dgm:spPr>
        <a:noFill/>
      </dgm:spPr>
      <dgm:t>
        <a:bodyPr/>
        <a:lstStyle/>
        <a:p>
          <a:r>
            <a:rPr lang="en-US" dirty="0" smtClean="0"/>
            <a:t>Plan the change</a:t>
          </a:r>
          <a:endParaRPr lang="it-IT" dirty="0"/>
        </a:p>
      </dgm:t>
    </dgm:pt>
    <dgm:pt modelId="{AFF34E7A-890E-4728-B01B-EC596389FA0C}" type="parTrans" cxnId="{6B3F7912-B526-4B21-BD5C-74A99771974B}">
      <dgm:prSet/>
      <dgm:spPr/>
      <dgm:t>
        <a:bodyPr/>
        <a:lstStyle/>
        <a:p>
          <a:endParaRPr lang="it-IT"/>
        </a:p>
      </dgm:t>
    </dgm:pt>
    <dgm:pt modelId="{35EECEEF-3882-40BC-90F5-4EF42A8CC8D2}" type="sibTrans" cxnId="{6B3F7912-B526-4B21-BD5C-74A99771974B}">
      <dgm:prSet/>
      <dgm:spPr/>
      <dgm:t>
        <a:bodyPr/>
        <a:lstStyle/>
        <a:p>
          <a:endParaRPr lang="it-IT"/>
        </a:p>
      </dgm:t>
    </dgm:pt>
    <dgm:pt modelId="{55C5F270-2148-422B-A189-79A80CDDC0D6}">
      <dgm:prSet phldrT="[Testo]"/>
      <dgm:spPr>
        <a:solidFill>
          <a:schemeClr val="accent4"/>
        </a:solidFill>
      </dgm:spPr>
      <dgm:t>
        <a:bodyPr/>
        <a:lstStyle/>
        <a:p>
          <a:r>
            <a:rPr lang="en-US" dirty="0" smtClean="0"/>
            <a:t>Set up and share a business turnover plan</a:t>
          </a:r>
          <a:endParaRPr lang="it-IT" dirty="0"/>
        </a:p>
      </dgm:t>
    </dgm:pt>
    <dgm:pt modelId="{C807A370-5CB1-4F46-AFD7-6A4D2A7821AF}" type="parTrans" cxnId="{32DA297E-EE69-41EF-873A-D10F66B6C10B}">
      <dgm:prSet/>
      <dgm:spPr/>
      <dgm:t>
        <a:bodyPr/>
        <a:lstStyle/>
        <a:p>
          <a:endParaRPr lang="it-IT"/>
        </a:p>
      </dgm:t>
    </dgm:pt>
    <dgm:pt modelId="{9EE6653A-A516-47BD-99C1-6E1FE4FF04FF}" type="sibTrans" cxnId="{32DA297E-EE69-41EF-873A-D10F66B6C10B}">
      <dgm:prSet/>
      <dgm:spPr/>
      <dgm:t>
        <a:bodyPr/>
        <a:lstStyle/>
        <a:p>
          <a:endParaRPr lang="it-IT"/>
        </a:p>
      </dgm:t>
    </dgm:pt>
    <dgm:pt modelId="{B9B89F0B-58B7-42EC-B029-BDF029ABFCA5}">
      <dgm:prSet phldrT="[Testo]"/>
      <dgm:spPr/>
      <dgm:t>
        <a:bodyPr/>
        <a:lstStyle/>
        <a:p>
          <a:r>
            <a:rPr lang="it-IT" dirty="0" err="1" smtClean="0"/>
            <a:t>Coaching</a:t>
          </a:r>
          <a:endParaRPr lang="it-IT" dirty="0"/>
        </a:p>
      </dgm:t>
    </dgm:pt>
    <dgm:pt modelId="{A33AB6EC-5781-461C-9E9A-12BCD20591E5}" type="parTrans" cxnId="{E9D32797-2104-4DD6-BD2A-F51C552B20DA}">
      <dgm:prSet/>
      <dgm:spPr/>
      <dgm:t>
        <a:bodyPr/>
        <a:lstStyle/>
        <a:p>
          <a:endParaRPr lang="it-IT"/>
        </a:p>
      </dgm:t>
    </dgm:pt>
    <dgm:pt modelId="{D83A15E6-FB67-4A4D-A2FB-A47241169372}" type="sibTrans" cxnId="{E9D32797-2104-4DD6-BD2A-F51C552B20DA}">
      <dgm:prSet/>
      <dgm:spPr/>
      <dgm:t>
        <a:bodyPr/>
        <a:lstStyle/>
        <a:p>
          <a:endParaRPr lang="it-IT"/>
        </a:p>
      </dgm:t>
    </dgm:pt>
    <dgm:pt modelId="{A98F8F30-8580-4446-996D-6A53A9A2F04C}">
      <dgm:prSet/>
      <dgm:spPr/>
      <dgm:t>
        <a:bodyPr/>
        <a:lstStyle/>
        <a:p>
          <a:r>
            <a:rPr lang="it-IT" dirty="0" err="1" smtClean="0"/>
            <a:t>Takeover</a:t>
          </a:r>
          <a:r>
            <a:rPr lang="it-IT" dirty="0" smtClean="0"/>
            <a:t> and control</a:t>
          </a:r>
          <a:endParaRPr lang="it-IT" dirty="0"/>
        </a:p>
      </dgm:t>
    </dgm:pt>
    <dgm:pt modelId="{C8AA86AE-389A-4E6C-A3AB-9119D2291C19}" type="parTrans" cxnId="{3EF08F58-0C3E-426F-8CDD-C3AE249D8C76}">
      <dgm:prSet/>
      <dgm:spPr/>
      <dgm:t>
        <a:bodyPr/>
        <a:lstStyle/>
        <a:p>
          <a:endParaRPr lang="it-IT"/>
        </a:p>
      </dgm:t>
    </dgm:pt>
    <dgm:pt modelId="{CE6CAC18-38CC-4684-99BA-0FD9132B9EB1}" type="sibTrans" cxnId="{3EF08F58-0C3E-426F-8CDD-C3AE249D8C76}">
      <dgm:prSet/>
      <dgm:spPr/>
      <dgm:t>
        <a:bodyPr/>
        <a:lstStyle/>
        <a:p>
          <a:endParaRPr lang="it-IT"/>
        </a:p>
      </dgm:t>
    </dgm:pt>
    <dgm:pt modelId="{D2C096BA-0DEF-46D4-B661-A398DDAD7B79}" type="pres">
      <dgm:prSet presAssocID="{1CF6F52B-97C0-4B5C-A54D-A34344CE7774}" presName="rootnode" presStyleCnt="0">
        <dgm:presLayoutVars>
          <dgm:chMax/>
          <dgm:chPref/>
          <dgm:dir/>
          <dgm:animLvl val="lvl"/>
        </dgm:presLayoutVars>
      </dgm:prSet>
      <dgm:spPr/>
      <dgm:t>
        <a:bodyPr/>
        <a:lstStyle/>
        <a:p>
          <a:endParaRPr lang="it-IT"/>
        </a:p>
      </dgm:t>
    </dgm:pt>
    <dgm:pt modelId="{7CCA3F61-C503-4BBC-AFD5-9FED5D966AFC}" type="pres">
      <dgm:prSet presAssocID="{3EF42B63-556F-49B3-800D-8EF07E15A0C7}" presName="composite" presStyleCnt="0"/>
      <dgm:spPr/>
    </dgm:pt>
    <dgm:pt modelId="{04D9FF93-B4F3-488D-931C-C68C5A20CBF2}" type="pres">
      <dgm:prSet presAssocID="{3EF42B63-556F-49B3-800D-8EF07E15A0C7}" presName="LShape" presStyleLbl="alignNode1" presStyleIdx="0" presStyleCnt="7"/>
      <dgm:spPr/>
    </dgm:pt>
    <dgm:pt modelId="{7A9A085E-FEC4-471F-B529-B82D8F6004AA}" type="pres">
      <dgm:prSet presAssocID="{3EF42B63-556F-49B3-800D-8EF07E15A0C7}" presName="ParentText" presStyleLbl="revTx" presStyleIdx="0" presStyleCnt="4">
        <dgm:presLayoutVars>
          <dgm:chMax val="0"/>
          <dgm:chPref val="0"/>
          <dgm:bulletEnabled val="1"/>
        </dgm:presLayoutVars>
      </dgm:prSet>
      <dgm:spPr/>
      <dgm:t>
        <a:bodyPr/>
        <a:lstStyle/>
        <a:p>
          <a:endParaRPr lang="it-IT"/>
        </a:p>
      </dgm:t>
    </dgm:pt>
    <dgm:pt modelId="{F7ED11DE-4281-4E72-B442-92CBB4902B0D}" type="pres">
      <dgm:prSet presAssocID="{3EF42B63-556F-49B3-800D-8EF07E15A0C7}" presName="Triangle" presStyleLbl="alignNode1" presStyleIdx="1" presStyleCnt="7"/>
      <dgm:spPr/>
    </dgm:pt>
    <dgm:pt modelId="{1815EBFD-0AF3-4A02-BB00-9515045957FC}" type="pres">
      <dgm:prSet presAssocID="{35EECEEF-3882-40BC-90F5-4EF42A8CC8D2}" presName="sibTrans" presStyleCnt="0"/>
      <dgm:spPr/>
    </dgm:pt>
    <dgm:pt modelId="{64C4A7C0-FB5F-471F-BD7A-674339442A63}" type="pres">
      <dgm:prSet presAssocID="{35EECEEF-3882-40BC-90F5-4EF42A8CC8D2}" presName="space" presStyleCnt="0"/>
      <dgm:spPr/>
    </dgm:pt>
    <dgm:pt modelId="{C327469A-6EAA-4F60-950C-8A117EB8E822}" type="pres">
      <dgm:prSet presAssocID="{55C5F270-2148-422B-A189-79A80CDDC0D6}" presName="composite" presStyleCnt="0"/>
      <dgm:spPr/>
    </dgm:pt>
    <dgm:pt modelId="{BB8CCC7E-65EB-46E5-830A-EA5BB4CE80E5}" type="pres">
      <dgm:prSet presAssocID="{55C5F270-2148-422B-A189-79A80CDDC0D6}" presName="LShape" presStyleLbl="alignNode1" presStyleIdx="2" presStyleCnt="7"/>
      <dgm:spPr/>
    </dgm:pt>
    <dgm:pt modelId="{8DCBFD2D-22E2-4AC3-9865-B8482EB6ABE9}" type="pres">
      <dgm:prSet presAssocID="{55C5F270-2148-422B-A189-79A80CDDC0D6}" presName="ParentText" presStyleLbl="revTx" presStyleIdx="1" presStyleCnt="4">
        <dgm:presLayoutVars>
          <dgm:chMax val="0"/>
          <dgm:chPref val="0"/>
          <dgm:bulletEnabled val="1"/>
        </dgm:presLayoutVars>
      </dgm:prSet>
      <dgm:spPr/>
      <dgm:t>
        <a:bodyPr/>
        <a:lstStyle/>
        <a:p>
          <a:endParaRPr lang="it-IT"/>
        </a:p>
      </dgm:t>
    </dgm:pt>
    <dgm:pt modelId="{9BB32AF8-9C65-480E-A1B3-98F5ADC8ED3C}" type="pres">
      <dgm:prSet presAssocID="{55C5F270-2148-422B-A189-79A80CDDC0D6}" presName="Triangle" presStyleLbl="alignNode1" presStyleIdx="3" presStyleCnt="7"/>
      <dgm:spPr/>
    </dgm:pt>
    <dgm:pt modelId="{F7453C7A-F651-4718-8FEC-E9C909F61BDE}" type="pres">
      <dgm:prSet presAssocID="{9EE6653A-A516-47BD-99C1-6E1FE4FF04FF}" presName="sibTrans" presStyleCnt="0"/>
      <dgm:spPr/>
    </dgm:pt>
    <dgm:pt modelId="{7F9E6394-880E-4625-94C1-CBFBEF31F3A3}" type="pres">
      <dgm:prSet presAssocID="{9EE6653A-A516-47BD-99C1-6E1FE4FF04FF}" presName="space" presStyleCnt="0"/>
      <dgm:spPr/>
    </dgm:pt>
    <dgm:pt modelId="{8654A418-F961-4DDA-A440-C30C2FC495CD}" type="pres">
      <dgm:prSet presAssocID="{B9B89F0B-58B7-42EC-B029-BDF029ABFCA5}" presName="composite" presStyleCnt="0"/>
      <dgm:spPr/>
    </dgm:pt>
    <dgm:pt modelId="{27F6F3FE-9715-48B2-96D3-7CBF9C24DF24}" type="pres">
      <dgm:prSet presAssocID="{B9B89F0B-58B7-42EC-B029-BDF029ABFCA5}" presName="LShape" presStyleLbl="alignNode1" presStyleIdx="4" presStyleCnt="7"/>
      <dgm:spPr/>
    </dgm:pt>
    <dgm:pt modelId="{0034C47E-AABC-42E2-8116-D05EAC4C4465}" type="pres">
      <dgm:prSet presAssocID="{B9B89F0B-58B7-42EC-B029-BDF029ABFCA5}" presName="ParentText" presStyleLbl="revTx" presStyleIdx="2" presStyleCnt="4">
        <dgm:presLayoutVars>
          <dgm:chMax val="0"/>
          <dgm:chPref val="0"/>
          <dgm:bulletEnabled val="1"/>
        </dgm:presLayoutVars>
      </dgm:prSet>
      <dgm:spPr/>
      <dgm:t>
        <a:bodyPr/>
        <a:lstStyle/>
        <a:p>
          <a:endParaRPr lang="it-IT"/>
        </a:p>
      </dgm:t>
    </dgm:pt>
    <dgm:pt modelId="{7A58D2FF-6B74-4687-B8A6-3EF78A15A68E}" type="pres">
      <dgm:prSet presAssocID="{B9B89F0B-58B7-42EC-B029-BDF029ABFCA5}" presName="Triangle" presStyleLbl="alignNode1" presStyleIdx="5" presStyleCnt="7"/>
      <dgm:spPr/>
    </dgm:pt>
    <dgm:pt modelId="{85FACACD-B63F-441A-8490-98B8FF7E320D}" type="pres">
      <dgm:prSet presAssocID="{D83A15E6-FB67-4A4D-A2FB-A47241169372}" presName="sibTrans" presStyleCnt="0"/>
      <dgm:spPr/>
    </dgm:pt>
    <dgm:pt modelId="{993BA943-BD05-4C1F-ADCF-69EDA7F5AE0F}" type="pres">
      <dgm:prSet presAssocID="{D83A15E6-FB67-4A4D-A2FB-A47241169372}" presName="space" presStyleCnt="0"/>
      <dgm:spPr/>
    </dgm:pt>
    <dgm:pt modelId="{C25C8972-3564-413C-B252-E4AF164E4AAB}" type="pres">
      <dgm:prSet presAssocID="{A98F8F30-8580-4446-996D-6A53A9A2F04C}" presName="composite" presStyleCnt="0"/>
      <dgm:spPr/>
    </dgm:pt>
    <dgm:pt modelId="{640938E9-15BC-4FA8-9E4C-EE29475A375C}" type="pres">
      <dgm:prSet presAssocID="{A98F8F30-8580-4446-996D-6A53A9A2F04C}" presName="LShape" presStyleLbl="alignNode1" presStyleIdx="6" presStyleCnt="7"/>
      <dgm:spPr/>
    </dgm:pt>
    <dgm:pt modelId="{1C84D9BC-BC34-46BC-9BAC-7CB64DF92212}" type="pres">
      <dgm:prSet presAssocID="{A98F8F30-8580-4446-996D-6A53A9A2F04C}" presName="ParentText" presStyleLbl="revTx" presStyleIdx="3" presStyleCnt="4">
        <dgm:presLayoutVars>
          <dgm:chMax val="0"/>
          <dgm:chPref val="0"/>
          <dgm:bulletEnabled val="1"/>
        </dgm:presLayoutVars>
      </dgm:prSet>
      <dgm:spPr/>
      <dgm:t>
        <a:bodyPr/>
        <a:lstStyle/>
        <a:p>
          <a:endParaRPr lang="it-IT"/>
        </a:p>
      </dgm:t>
    </dgm:pt>
  </dgm:ptLst>
  <dgm:cxnLst>
    <dgm:cxn modelId="{32DA297E-EE69-41EF-873A-D10F66B6C10B}" srcId="{1CF6F52B-97C0-4B5C-A54D-A34344CE7774}" destId="{55C5F270-2148-422B-A189-79A80CDDC0D6}" srcOrd="1" destOrd="0" parTransId="{C807A370-5CB1-4F46-AFD7-6A4D2A7821AF}" sibTransId="{9EE6653A-A516-47BD-99C1-6E1FE4FF04FF}"/>
    <dgm:cxn modelId="{9630FF3B-42B3-4B69-85E1-FF48AAD2F358}" type="presOf" srcId="{3EF42B63-556F-49B3-800D-8EF07E15A0C7}" destId="{7A9A085E-FEC4-471F-B529-B82D8F6004AA}" srcOrd="0" destOrd="0" presId="urn:microsoft.com/office/officeart/2009/3/layout/StepUpProcess"/>
    <dgm:cxn modelId="{3EF08F58-0C3E-426F-8CDD-C3AE249D8C76}" srcId="{1CF6F52B-97C0-4B5C-A54D-A34344CE7774}" destId="{A98F8F30-8580-4446-996D-6A53A9A2F04C}" srcOrd="3" destOrd="0" parTransId="{C8AA86AE-389A-4E6C-A3AB-9119D2291C19}" sibTransId="{CE6CAC18-38CC-4684-99BA-0FD9132B9EB1}"/>
    <dgm:cxn modelId="{5F102792-4154-44A8-99B7-303FB501DD23}" type="presOf" srcId="{B9B89F0B-58B7-42EC-B029-BDF029ABFCA5}" destId="{0034C47E-AABC-42E2-8116-D05EAC4C4465}" srcOrd="0" destOrd="0" presId="urn:microsoft.com/office/officeart/2009/3/layout/StepUpProcess"/>
    <dgm:cxn modelId="{2887A657-A7AA-424E-BAC3-1801A0E01879}" type="presOf" srcId="{A98F8F30-8580-4446-996D-6A53A9A2F04C}" destId="{1C84D9BC-BC34-46BC-9BAC-7CB64DF92212}" srcOrd="0" destOrd="0" presId="urn:microsoft.com/office/officeart/2009/3/layout/StepUpProcess"/>
    <dgm:cxn modelId="{9150DD63-860B-4E67-B37A-B8141A8D1B3B}" type="presOf" srcId="{1CF6F52B-97C0-4B5C-A54D-A34344CE7774}" destId="{D2C096BA-0DEF-46D4-B661-A398DDAD7B79}" srcOrd="0" destOrd="0" presId="urn:microsoft.com/office/officeart/2009/3/layout/StepUpProcess"/>
    <dgm:cxn modelId="{6FE6FD46-4912-4EB0-AAB7-15E89374E3DB}" type="presOf" srcId="{55C5F270-2148-422B-A189-79A80CDDC0D6}" destId="{8DCBFD2D-22E2-4AC3-9865-B8482EB6ABE9}" srcOrd="0" destOrd="0" presId="urn:microsoft.com/office/officeart/2009/3/layout/StepUpProcess"/>
    <dgm:cxn modelId="{6B3F7912-B526-4B21-BD5C-74A99771974B}" srcId="{1CF6F52B-97C0-4B5C-A54D-A34344CE7774}" destId="{3EF42B63-556F-49B3-800D-8EF07E15A0C7}" srcOrd="0" destOrd="0" parTransId="{AFF34E7A-890E-4728-B01B-EC596389FA0C}" sibTransId="{35EECEEF-3882-40BC-90F5-4EF42A8CC8D2}"/>
    <dgm:cxn modelId="{E9D32797-2104-4DD6-BD2A-F51C552B20DA}" srcId="{1CF6F52B-97C0-4B5C-A54D-A34344CE7774}" destId="{B9B89F0B-58B7-42EC-B029-BDF029ABFCA5}" srcOrd="2" destOrd="0" parTransId="{A33AB6EC-5781-461C-9E9A-12BCD20591E5}" sibTransId="{D83A15E6-FB67-4A4D-A2FB-A47241169372}"/>
    <dgm:cxn modelId="{AB9CC958-6F66-4BB2-8F18-6672C1C62100}" type="presParOf" srcId="{D2C096BA-0DEF-46D4-B661-A398DDAD7B79}" destId="{7CCA3F61-C503-4BBC-AFD5-9FED5D966AFC}" srcOrd="0" destOrd="0" presId="urn:microsoft.com/office/officeart/2009/3/layout/StepUpProcess"/>
    <dgm:cxn modelId="{1A357C66-EC0D-42FD-A9D1-5F15F5B7CA9C}" type="presParOf" srcId="{7CCA3F61-C503-4BBC-AFD5-9FED5D966AFC}" destId="{04D9FF93-B4F3-488D-931C-C68C5A20CBF2}" srcOrd="0" destOrd="0" presId="urn:microsoft.com/office/officeart/2009/3/layout/StepUpProcess"/>
    <dgm:cxn modelId="{9A46E37A-39D0-42D8-9F92-E2D1727585B8}" type="presParOf" srcId="{7CCA3F61-C503-4BBC-AFD5-9FED5D966AFC}" destId="{7A9A085E-FEC4-471F-B529-B82D8F6004AA}" srcOrd="1" destOrd="0" presId="urn:microsoft.com/office/officeart/2009/3/layout/StepUpProcess"/>
    <dgm:cxn modelId="{64743C40-9DFC-40EF-8FC5-CBD6396F979A}" type="presParOf" srcId="{7CCA3F61-C503-4BBC-AFD5-9FED5D966AFC}" destId="{F7ED11DE-4281-4E72-B442-92CBB4902B0D}" srcOrd="2" destOrd="0" presId="urn:microsoft.com/office/officeart/2009/3/layout/StepUpProcess"/>
    <dgm:cxn modelId="{06143A6C-6DBC-4BF1-8AAD-B01AF3642ACE}" type="presParOf" srcId="{D2C096BA-0DEF-46D4-B661-A398DDAD7B79}" destId="{1815EBFD-0AF3-4A02-BB00-9515045957FC}" srcOrd="1" destOrd="0" presId="urn:microsoft.com/office/officeart/2009/3/layout/StepUpProcess"/>
    <dgm:cxn modelId="{7A465E48-EFB5-4F3D-90FE-9F13C8DFA827}" type="presParOf" srcId="{1815EBFD-0AF3-4A02-BB00-9515045957FC}" destId="{64C4A7C0-FB5F-471F-BD7A-674339442A63}" srcOrd="0" destOrd="0" presId="urn:microsoft.com/office/officeart/2009/3/layout/StepUpProcess"/>
    <dgm:cxn modelId="{C17E6213-D364-4ACC-9945-FB31E1D63028}" type="presParOf" srcId="{D2C096BA-0DEF-46D4-B661-A398DDAD7B79}" destId="{C327469A-6EAA-4F60-950C-8A117EB8E822}" srcOrd="2" destOrd="0" presId="urn:microsoft.com/office/officeart/2009/3/layout/StepUpProcess"/>
    <dgm:cxn modelId="{7AA4717F-D0F1-4F29-B824-8FBE43CDA2BC}" type="presParOf" srcId="{C327469A-6EAA-4F60-950C-8A117EB8E822}" destId="{BB8CCC7E-65EB-46E5-830A-EA5BB4CE80E5}" srcOrd="0" destOrd="0" presId="urn:microsoft.com/office/officeart/2009/3/layout/StepUpProcess"/>
    <dgm:cxn modelId="{D43AAC48-2607-4C13-9B98-C039938D0965}" type="presParOf" srcId="{C327469A-6EAA-4F60-950C-8A117EB8E822}" destId="{8DCBFD2D-22E2-4AC3-9865-B8482EB6ABE9}" srcOrd="1" destOrd="0" presId="urn:microsoft.com/office/officeart/2009/3/layout/StepUpProcess"/>
    <dgm:cxn modelId="{B85ECE85-A279-4D7B-98BA-5B5BAF48D0BF}" type="presParOf" srcId="{C327469A-6EAA-4F60-950C-8A117EB8E822}" destId="{9BB32AF8-9C65-480E-A1B3-98F5ADC8ED3C}" srcOrd="2" destOrd="0" presId="urn:microsoft.com/office/officeart/2009/3/layout/StepUpProcess"/>
    <dgm:cxn modelId="{65858761-C2FC-488E-9B13-B997985DF699}" type="presParOf" srcId="{D2C096BA-0DEF-46D4-B661-A398DDAD7B79}" destId="{F7453C7A-F651-4718-8FEC-E9C909F61BDE}" srcOrd="3" destOrd="0" presId="urn:microsoft.com/office/officeart/2009/3/layout/StepUpProcess"/>
    <dgm:cxn modelId="{F4A164C4-D585-4A86-BDFB-90A450ED6EB6}" type="presParOf" srcId="{F7453C7A-F651-4718-8FEC-E9C909F61BDE}" destId="{7F9E6394-880E-4625-94C1-CBFBEF31F3A3}" srcOrd="0" destOrd="0" presId="urn:microsoft.com/office/officeart/2009/3/layout/StepUpProcess"/>
    <dgm:cxn modelId="{50A63AB7-94A6-48EF-966F-F8B2D34F1C26}" type="presParOf" srcId="{D2C096BA-0DEF-46D4-B661-A398DDAD7B79}" destId="{8654A418-F961-4DDA-A440-C30C2FC495CD}" srcOrd="4" destOrd="0" presId="urn:microsoft.com/office/officeart/2009/3/layout/StepUpProcess"/>
    <dgm:cxn modelId="{A02EB5A8-935A-406A-A929-0C55E49848C0}" type="presParOf" srcId="{8654A418-F961-4DDA-A440-C30C2FC495CD}" destId="{27F6F3FE-9715-48B2-96D3-7CBF9C24DF24}" srcOrd="0" destOrd="0" presId="urn:microsoft.com/office/officeart/2009/3/layout/StepUpProcess"/>
    <dgm:cxn modelId="{028BFE3D-A339-417E-A71C-4B8934DF975D}" type="presParOf" srcId="{8654A418-F961-4DDA-A440-C30C2FC495CD}" destId="{0034C47E-AABC-42E2-8116-D05EAC4C4465}" srcOrd="1" destOrd="0" presId="urn:microsoft.com/office/officeart/2009/3/layout/StepUpProcess"/>
    <dgm:cxn modelId="{18181E15-8FD2-4513-A741-FDF85756C99A}" type="presParOf" srcId="{8654A418-F961-4DDA-A440-C30C2FC495CD}" destId="{7A58D2FF-6B74-4687-B8A6-3EF78A15A68E}" srcOrd="2" destOrd="0" presId="urn:microsoft.com/office/officeart/2009/3/layout/StepUpProcess"/>
    <dgm:cxn modelId="{01EA8E94-93D6-4A7D-BA03-CC8B0D2D4A7B}" type="presParOf" srcId="{D2C096BA-0DEF-46D4-B661-A398DDAD7B79}" destId="{85FACACD-B63F-441A-8490-98B8FF7E320D}" srcOrd="5" destOrd="0" presId="urn:microsoft.com/office/officeart/2009/3/layout/StepUpProcess"/>
    <dgm:cxn modelId="{42C639A1-2CB6-44A1-A7F1-4BC926A339DD}" type="presParOf" srcId="{85FACACD-B63F-441A-8490-98B8FF7E320D}" destId="{993BA943-BD05-4C1F-ADCF-69EDA7F5AE0F}" srcOrd="0" destOrd="0" presId="urn:microsoft.com/office/officeart/2009/3/layout/StepUpProcess"/>
    <dgm:cxn modelId="{37173B15-A412-40A0-8B6A-F7825F885D0F}" type="presParOf" srcId="{D2C096BA-0DEF-46D4-B661-A398DDAD7B79}" destId="{C25C8972-3564-413C-B252-E4AF164E4AAB}" srcOrd="6" destOrd="0" presId="urn:microsoft.com/office/officeart/2009/3/layout/StepUpProcess"/>
    <dgm:cxn modelId="{AFDFE821-10F2-4A0A-8FCC-1AC80EFC14AE}" type="presParOf" srcId="{C25C8972-3564-413C-B252-E4AF164E4AAB}" destId="{640938E9-15BC-4FA8-9E4C-EE29475A375C}" srcOrd="0" destOrd="0" presId="urn:microsoft.com/office/officeart/2009/3/layout/StepUpProcess"/>
    <dgm:cxn modelId="{28D8D64C-92C9-4A66-A61D-5B1F188B37FD}" type="presParOf" srcId="{C25C8972-3564-413C-B252-E4AF164E4AAB}" destId="{1C84D9BC-BC34-46BC-9BAC-7CB64DF92212}"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CF6F52B-97C0-4B5C-A54D-A34344CE7774}" type="doc">
      <dgm:prSet loTypeId="urn:microsoft.com/office/officeart/2009/3/layout/StepUpProcess" loCatId="process" qsTypeId="urn:microsoft.com/office/officeart/2005/8/quickstyle/simple3" qsCatId="simple" csTypeId="urn:microsoft.com/office/officeart/2005/8/colors/accent1_4" csCatId="accent1" phldr="1"/>
      <dgm:spPr/>
      <dgm:t>
        <a:bodyPr/>
        <a:lstStyle/>
        <a:p>
          <a:endParaRPr lang="it-IT"/>
        </a:p>
      </dgm:t>
    </dgm:pt>
    <dgm:pt modelId="{3EF42B63-556F-49B3-800D-8EF07E15A0C7}">
      <dgm:prSet phldrT="[Testo]"/>
      <dgm:spPr>
        <a:noFill/>
      </dgm:spPr>
      <dgm:t>
        <a:bodyPr/>
        <a:lstStyle/>
        <a:p>
          <a:r>
            <a:rPr lang="en-US" dirty="0" smtClean="0"/>
            <a:t>Plan the change</a:t>
          </a:r>
          <a:endParaRPr lang="it-IT" dirty="0"/>
        </a:p>
      </dgm:t>
    </dgm:pt>
    <dgm:pt modelId="{AFF34E7A-890E-4728-B01B-EC596389FA0C}" type="parTrans" cxnId="{6B3F7912-B526-4B21-BD5C-74A99771974B}">
      <dgm:prSet/>
      <dgm:spPr/>
      <dgm:t>
        <a:bodyPr/>
        <a:lstStyle/>
        <a:p>
          <a:endParaRPr lang="it-IT"/>
        </a:p>
      </dgm:t>
    </dgm:pt>
    <dgm:pt modelId="{35EECEEF-3882-40BC-90F5-4EF42A8CC8D2}" type="sibTrans" cxnId="{6B3F7912-B526-4B21-BD5C-74A99771974B}">
      <dgm:prSet/>
      <dgm:spPr/>
      <dgm:t>
        <a:bodyPr/>
        <a:lstStyle/>
        <a:p>
          <a:endParaRPr lang="it-IT"/>
        </a:p>
      </dgm:t>
    </dgm:pt>
    <dgm:pt modelId="{55C5F270-2148-422B-A189-79A80CDDC0D6}">
      <dgm:prSet phldrT="[Testo]"/>
      <dgm:spPr/>
      <dgm:t>
        <a:bodyPr/>
        <a:lstStyle/>
        <a:p>
          <a:r>
            <a:rPr lang="en-US" dirty="0" smtClean="0"/>
            <a:t>Set up and share a business turnover plan</a:t>
          </a:r>
          <a:endParaRPr lang="it-IT" dirty="0"/>
        </a:p>
      </dgm:t>
    </dgm:pt>
    <dgm:pt modelId="{C807A370-5CB1-4F46-AFD7-6A4D2A7821AF}" type="parTrans" cxnId="{32DA297E-EE69-41EF-873A-D10F66B6C10B}">
      <dgm:prSet/>
      <dgm:spPr/>
      <dgm:t>
        <a:bodyPr/>
        <a:lstStyle/>
        <a:p>
          <a:endParaRPr lang="it-IT"/>
        </a:p>
      </dgm:t>
    </dgm:pt>
    <dgm:pt modelId="{9EE6653A-A516-47BD-99C1-6E1FE4FF04FF}" type="sibTrans" cxnId="{32DA297E-EE69-41EF-873A-D10F66B6C10B}">
      <dgm:prSet/>
      <dgm:spPr/>
      <dgm:t>
        <a:bodyPr/>
        <a:lstStyle/>
        <a:p>
          <a:endParaRPr lang="it-IT"/>
        </a:p>
      </dgm:t>
    </dgm:pt>
    <dgm:pt modelId="{B9B89F0B-58B7-42EC-B029-BDF029ABFCA5}">
      <dgm:prSet phldrT="[Testo]"/>
      <dgm:spPr>
        <a:solidFill>
          <a:schemeClr val="accent4"/>
        </a:solidFill>
      </dgm:spPr>
      <dgm:t>
        <a:bodyPr/>
        <a:lstStyle/>
        <a:p>
          <a:r>
            <a:rPr lang="it-IT" dirty="0" err="1" smtClean="0"/>
            <a:t>Coaching</a:t>
          </a:r>
          <a:endParaRPr lang="it-IT" dirty="0"/>
        </a:p>
      </dgm:t>
    </dgm:pt>
    <dgm:pt modelId="{A33AB6EC-5781-461C-9E9A-12BCD20591E5}" type="parTrans" cxnId="{E9D32797-2104-4DD6-BD2A-F51C552B20DA}">
      <dgm:prSet/>
      <dgm:spPr/>
      <dgm:t>
        <a:bodyPr/>
        <a:lstStyle/>
        <a:p>
          <a:endParaRPr lang="it-IT"/>
        </a:p>
      </dgm:t>
    </dgm:pt>
    <dgm:pt modelId="{D83A15E6-FB67-4A4D-A2FB-A47241169372}" type="sibTrans" cxnId="{E9D32797-2104-4DD6-BD2A-F51C552B20DA}">
      <dgm:prSet/>
      <dgm:spPr/>
      <dgm:t>
        <a:bodyPr/>
        <a:lstStyle/>
        <a:p>
          <a:endParaRPr lang="it-IT"/>
        </a:p>
      </dgm:t>
    </dgm:pt>
    <dgm:pt modelId="{A98F8F30-8580-4446-996D-6A53A9A2F04C}">
      <dgm:prSet/>
      <dgm:spPr/>
      <dgm:t>
        <a:bodyPr/>
        <a:lstStyle/>
        <a:p>
          <a:r>
            <a:rPr lang="it-IT" dirty="0" err="1" smtClean="0"/>
            <a:t>Takeover</a:t>
          </a:r>
          <a:r>
            <a:rPr lang="it-IT" dirty="0" smtClean="0"/>
            <a:t> and control</a:t>
          </a:r>
          <a:endParaRPr lang="it-IT" dirty="0"/>
        </a:p>
      </dgm:t>
    </dgm:pt>
    <dgm:pt modelId="{C8AA86AE-389A-4E6C-A3AB-9119D2291C19}" type="parTrans" cxnId="{3EF08F58-0C3E-426F-8CDD-C3AE249D8C76}">
      <dgm:prSet/>
      <dgm:spPr/>
      <dgm:t>
        <a:bodyPr/>
        <a:lstStyle/>
        <a:p>
          <a:endParaRPr lang="it-IT"/>
        </a:p>
      </dgm:t>
    </dgm:pt>
    <dgm:pt modelId="{CE6CAC18-38CC-4684-99BA-0FD9132B9EB1}" type="sibTrans" cxnId="{3EF08F58-0C3E-426F-8CDD-C3AE249D8C76}">
      <dgm:prSet/>
      <dgm:spPr/>
      <dgm:t>
        <a:bodyPr/>
        <a:lstStyle/>
        <a:p>
          <a:endParaRPr lang="it-IT"/>
        </a:p>
      </dgm:t>
    </dgm:pt>
    <dgm:pt modelId="{D2C096BA-0DEF-46D4-B661-A398DDAD7B79}" type="pres">
      <dgm:prSet presAssocID="{1CF6F52B-97C0-4B5C-A54D-A34344CE7774}" presName="rootnode" presStyleCnt="0">
        <dgm:presLayoutVars>
          <dgm:chMax/>
          <dgm:chPref/>
          <dgm:dir/>
          <dgm:animLvl val="lvl"/>
        </dgm:presLayoutVars>
      </dgm:prSet>
      <dgm:spPr/>
      <dgm:t>
        <a:bodyPr/>
        <a:lstStyle/>
        <a:p>
          <a:endParaRPr lang="it-IT"/>
        </a:p>
      </dgm:t>
    </dgm:pt>
    <dgm:pt modelId="{7CCA3F61-C503-4BBC-AFD5-9FED5D966AFC}" type="pres">
      <dgm:prSet presAssocID="{3EF42B63-556F-49B3-800D-8EF07E15A0C7}" presName="composite" presStyleCnt="0"/>
      <dgm:spPr/>
    </dgm:pt>
    <dgm:pt modelId="{04D9FF93-B4F3-488D-931C-C68C5A20CBF2}" type="pres">
      <dgm:prSet presAssocID="{3EF42B63-556F-49B3-800D-8EF07E15A0C7}" presName="LShape" presStyleLbl="alignNode1" presStyleIdx="0" presStyleCnt="7"/>
      <dgm:spPr/>
    </dgm:pt>
    <dgm:pt modelId="{7A9A085E-FEC4-471F-B529-B82D8F6004AA}" type="pres">
      <dgm:prSet presAssocID="{3EF42B63-556F-49B3-800D-8EF07E15A0C7}" presName="ParentText" presStyleLbl="revTx" presStyleIdx="0" presStyleCnt="4">
        <dgm:presLayoutVars>
          <dgm:chMax val="0"/>
          <dgm:chPref val="0"/>
          <dgm:bulletEnabled val="1"/>
        </dgm:presLayoutVars>
      </dgm:prSet>
      <dgm:spPr/>
      <dgm:t>
        <a:bodyPr/>
        <a:lstStyle/>
        <a:p>
          <a:endParaRPr lang="it-IT"/>
        </a:p>
      </dgm:t>
    </dgm:pt>
    <dgm:pt modelId="{F7ED11DE-4281-4E72-B442-92CBB4902B0D}" type="pres">
      <dgm:prSet presAssocID="{3EF42B63-556F-49B3-800D-8EF07E15A0C7}" presName="Triangle" presStyleLbl="alignNode1" presStyleIdx="1" presStyleCnt="7"/>
      <dgm:spPr/>
    </dgm:pt>
    <dgm:pt modelId="{1815EBFD-0AF3-4A02-BB00-9515045957FC}" type="pres">
      <dgm:prSet presAssocID="{35EECEEF-3882-40BC-90F5-4EF42A8CC8D2}" presName="sibTrans" presStyleCnt="0"/>
      <dgm:spPr/>
    </dgm:pt>
    <dgm:pt modelId="{64C4A7C0-FB5F-471F-BD7A-674339442A63}" type="pres">
      <dgm:prSet presAssocID="{35EECEEF-3882-40BC-90F5-4EF42A8CC8D2}" presName="space" presStyleCnt="0"/>
      <dgm:spPr/>
    </dgm:pt>
    <dgm:pt modelId="{C327469A-6EAA-4F60-950C-8A117EB8E822}" type="pres">
      <dgm:prSet presAssocID="{55C5F270-2148-422B-A189-79A80CDDC0D6}" presName="composite" presStyleCnt="0"/>
      <dgm:spPr/>
    </dgm:pt>
    <dgm:pt modelId="{BB8CCC7E-65EB-46E5-830A-EA5BB4CE80E5}" type="pres">
      <dgm:prSet presAssocID="{55C5F270-2148-422B-A189-79A80CDDC0D6}" presName="LShape" presStyleLbl="alignNode1" presStyleIdx="2" presStyleCnt="7"/>
      <dgm:spPr/>
    </dgm:pt>
    <dgm:pt modelId="{8DCBFD2D-22E2-4AC3-9865-B8482EB6ABE9}" type="pres">
      <dgm:prSet presAssocID="{55C5F270-2148-422B-A189-79A80CDDC0D6}" presName="ParentText" presStyleLbl="revTx" presStyleIdx="1" presStyleCnt="4">
        <dgm:presLayoutVars>
          <dgm:chMax val="0"/>
          <dgm:chPref val="0"/>
          <dgm:bulletEnabled val="1"/>
        </dgm:presLayoutVars>
      </dgm:prSet>
      <dgm:spPr/>
      <dgm:t>
        <a:bodyPr/>
        <a:lstStyle/>
        <a:p>
          <a:endParaRPr lang="it-IT"/>
        </a:p>
      </dgm:t>
    </dgm:pt>
    <dgm:pt modelId="{9BB32AF8-9C65-480E-A1B3-98F5ADC8ED3C}" type="pres">
      <dgm:prSet presAssocID="{55C5F270-2148-422B-A189-79A80CDDC0D6}" presName="Triangle" presStyleLbl="alignNode1" presStyleIdx="3" presStyleCnt="7"/>
      <dgm:spPr/>
    </dgm:pt>
    <dgm:pt modelId="{F7453C7A-F651-4718-8FEC-E9C909F61BDE}" type="pres">
      <dgm:prSet presAssocID="{9EE6653A-A516-47BD-99C1-6E1FE4FF04FF}" presName="sibTrans" presStyleCnt="0"/>
      <dgm:spPr/>
    </dgm:pt>
    <dgm:pt modelId="{7F9E6394-880E-4625-94C1-CBFBEF31F3A3}" type="pres">
      <dgm:prSet presAssocID="{9EE6653A-A516-47BD-99C1-6E1FE4FF04FF}" presName="space" presStyleCnt="0"/>
      <dgm:spPr/>
    </dgm:pt>
    <dgm:pt modelId="{8654A418-F961-4DDA-A440-C30C2FC495CD}" type="pres">
      <dgm:prSet presAssocID="{B9B89F0B-58B7-42EC-B029-BDF029ABFCA5}" presName="composite" presStyleCnt="0"/>
      <dgm:spPr/>
    </dgm:pt>
    <dgm:pt modelId="{27F6F3FE-9715-48B2-96D3-7CBF9C24DF24}" type="pres">
      <dgm:prSet presAssocID="{B9B89F0B-58B7-42EC-B029-BDF029ABFCA5}" presName="LShape" presStyleLbl="alignNode1" presStyleIdx="4" presStyleCnt="7"/>
      <dgm:spPr/>
    </dgm:pt>
    <dgm:pt modelId="{0034C47E-AABC-42E2-8116-D05EAC4C4465}" type="pres">
      <dgm:prSet presAssocID="{B9B89F0B-58B7-42EC-B029-BDF029ABFCA5}" presName="ParentText" presStyleLbl="revTx" presStyleIdx="2" presStyleCnt="4">
        <dgm:presLayoutVars>
          <dgm:chMax val="0"/>
          <dgm:chPref val="0"/>
          <dgm:bulletEnabled val="1"/>
        </dgm:presLayoutVars>
      </dgm:prSet>
      <dgm:spPr/>
      <dgm:t>
        <a:bodyPr/>
        <a:lstStyle/>
        <a:p>
          <a:endParaRPr lang="it-IT"/>
        </a:p>
      </dgm:t>
    </dgm:pt>
    <dgm:pt modelId="{7A58D2FF-6B74-4687-B8A6-3EF78A15A68E}" type="pres">
      <dgm:prSet presAssocID="{B9B89F0B-58B7-42EC-B029-BDF029ABFCA5}" presName="Triangle" presStyleLbl="alignNode1" presStyleIdx="5" presStyleCnt="7"/>
      <dgm:spPr/>
    </dgm:pt>
    <dgm:pt modelId="{85FACACD-B63F-441A-8490-98B8FF7E320D}" type="pres">
      <dgm:prSet presAssocID="{D83A15E6-FB67-4A4D-A2FB-A47241169372}" presName="sibTrans" presStyleCnt="0"/>
      <dgm:spPr/>
    </dgm:pt>
    <dgm:pt modelId="{993BA943-BD05-4C1F-ADCF-69EDA7F5AE0F}" type="pres">
      <dgm:prSet presAssocID="{D83A15E6-FB67-4A4D-A2FB-A47241169372}" presName="space" presStyleCnt="0"/>
      <dgm:spPr/>
    </dgm:pt>
    <dgm:pt modelId="{C25C8972-3564-413C-B252-E4AF164E4AAB}" type="pres">
      <dgm:prSet presAssocID="{A98F8F30-8580-4446-996D-6A53A9A2F04C}" presName="composite" presStyleCnt="0"/>
      <dgm:spPr/>
    </dgm:pt>
    <dgm:pt modelId="{640938E9-15BC-4FA8-9E4C-EE29475A375C}" type="pres">
      <dgm:prSet presAssocID="{A98F8F30-8580-4446-996D-6A53A9A2F04C}" presName="LShape" presStyleLbl="alignNode1" presStyleIdx="6" presStyleCnt="7"/>
      <dgm:spPr/>
    </dgm:pt>
    <dgm:pt modelId="{1C84D9BC-BC34-46BC-9BAC-7CB64DF92212}" type="pres">
      <dgm:prSet presAssocID="{A98F8F30-8580-4446-996D-6A53A9A2F04C}" presName="ParentText" presStyleLbl="revTx" presStyleIdx="3" presStyleCnt="4">
        <dgm:presLayoutVars>
          <dgm:chMax val="0"/>
          <dgm:chPref val="0"/>
          <dgm:bulletEnabled val="1"/>
        </dgm:presLayoutVars>
      </dgm:prSet>
      <dgm:spPr/>
      <dgm:t>
        <a:bodyPr/>
        <a:lstStyle/>
        <a:p>
          <a:endParaRPr lang="it-IT"/>
        </a:p>
      </dgm:t>
    </dgm:pt>
  </dgm:ptLst>
  <dgm:cxnLst>
    <dgm:cxn modelId="{32DA297E-EE69-41EF-873A-D10F66B6C10B}" srcId="{1CF6F52B-97C0-4B5C-A54D-A34344CE7774}" destId="{55C5F270-2148-422B-A189-79A80CDDC0D6}" srcOrd="1" destOrd="0" parTransId="{C807A370-5CB1-4F46-AFD7-6A4D2A7821AF}" sibTransId="{9EE6653A-A516-47BD-99C1-6E1FE4FF04FF}"/>
    <dgm:cxn modelId="{9630FF3B-42B3-4B69-85E1-FF48AAD2F358}" type="presOf" srcId="{3EF42B63-556F-49B3-800D-8EF07E15A0C7}" destId="{7A9A085E-FEC4-471F-B529-B82D8F6004AA}" srcOrd="0" destOrd="0" presId="urn:microsoft.com/office/officeart/2009/3/layout/StepUpProcess"/>
    <dgm:cxn modelId="{3EF08F58-0C3E-426F-8CDD-C3AE249D8C76}" srcId="{1CF6F52B-97C0-4B5C-A54D-A34344CE7774}" destId="{A98F8F30-8580-4446-996D-6A53A9A2F04C}" srcOrd="3" destOrd="0" parTransId="{C8AA86AE-389A-4E6C-A3AB-9119D2291C19}" sibTransId="{CE6CAC18-38CC-4684-99BA-0FD9132B9EB1}"/>
    <dgm:cxn modelId="{5F102792-4154-44A8-99B7-303FB501DD23}" type="presOf" srcId="{B9B89F0B-58B7-42EC-B029-BDF029ABFCA5}" destId="{0034C47E-AABC-42E2-8116-D05EAC4C4465}" srcOrd="0" destOrd="0" presId="urn:microsoft.com/office/officeart/2009/3/layout/StepUpProcess"/>
    <dgm:cxn modelId="{2887A657-A7AA-424E-BAC3-1801A0E01879}" type="presOf" srcId="{A98F8F30-8580-4446-996D-6A53A9A2F04C}" destId="{1C84D9BC-BC34-46BC-9BAC-7CB64DF92212}" srcOrd="0" destOrd="0" presId="urn:microsoft.com/office/officeart/2009/3/layout/StepUpProcess"/>
    <dgm:cxn modelId="{9150DD63-860B-4E67-B37A-B8141A8D1B3B}" type="presOf" srcId="{1CF6F52B-97C0-4B5C-A54D-A34344CE7774}" destId="{D2C096BA-0DEF-46D4-B661-A398DDAD7B79}" srcOrd="0" destOrd="0" presId="urn:microsoft.com/office/officeart/2009/3/layout/StepUpProcess"/>
    <dgm:cxn modelId="{6FE6FD46-4912-4EB0-AAB7-15E89374E3DB}" type="presOf" srcId="{55C5F270-2148-422B-A189-79A80CDDC0D6}" destId="{8DCBFD2D-22E2-4AC3-9865-B8482EB6ABE9}" srcOrd="0" destOrd="0" presId="urn:microsoft.com/office/officeart/2009/3/layout/StepUpProcess"/>
    <dgm:cxn modelId="{6B3F7912-B526-4B21-BD5C-74A99771974B}" srcId="{1CF6F52B-97C0-4B5C-A54D-A34344CE7774}" destId="{3EF42B63-556F-49B3-800D-8EF07E15A0C7}" srcOrd="0" destOrd="0" parTransId="{AFF34E7A-890E-4728-B01B-EC596389FA0C}" sibTransId="{35EECEEF-3882-40BC-90F5-4EF42A8CC8D2}"/>
    <dgm:cxn modelId="{E9D32797-2104-4DD6-BD2A-F51C552B20DA}" srcId="{1CF6F52B-97C0-4B5C-A54D-A34344CE7774}" destId="{B9B89F0B-58B7-42EC-B029-BDF029ABFCA5}" srcOrd="2" destOrd="0" parTransId="{A33AB6EC-5781-461C-9E9A-12BCD20591E5}" sibTransId="{D83A15E6-FB67-4A4D-A2FB-A47241169372}"/>
    <dgm:cxn modelId="{AB9CC958-6F66-4BB2-8F18-6672C1C62100}" type="presParOf" srcId="{D2C096BA-0DEF-46D4-B661-A398DDAD7B79}" destId="{7CCA3F61-C503-4BBC-AFD5-9FED5D966AFC}" srcOrd="0" destOrd="0" presId="urn:microsoft.com/office/officeart/2009/3/layout/StepUpProcess"/>
    <dgm:cxn modelId="{1A357C66-EC0D-42FD-A9D1-5F15F5B7CA9C}" type="presParOf" srcId="{7CCA3F61-C503-4BBC-AFD5-9FED5D966AFC}" destId="{04D9FF93-B4F3-488D-931C-C68C5A20CBF2}" srcOrd="0" destOrd="0" presId="urn:microsoft.com/office/officeart/2009/3/layout/StepUpProcess"/>
    <dgm:cxn modelId="{9A46E37A-39D0-42D8-9F92-E2D1727585B8}" type="presParOf" srcId="{7CCA3F61-C503-4BBC-AFD5-9FED5D966AFC}" destId="{7A9A085E-FEC4-471F-B529-B82D8F6004AA}" srcOrd="1" destOrd="0" presId="urn:microsoft.com/office/officeart/2009/3/layout/StepUpProcess"/>
    <dgm:cxn modelId="{64743C40-9DFC-40EF-8FC5-CBD6396F979A}" type="presParOf" srcId="{7CCA3F61-C503-4BBC-AFD5-9FED5D966AFC}" destId="{F7ED11DE-4281-4E72-B442-92CBB4902B0D}" srcOrd="2" destOrd="0" presId="urn:microsoft.com/office/officeart/2009/3/layout/StepUpProcess"/>
    <dgm:cxn modelId="{06143A6C-6DBC-4BF1-8AAD-B01AF3642ACE}" type="presParOf" srcId="{D2C096BA-0DEF-46D4-B661-A398DDAD7B79}" destId="{1815EBFD-0AF3-4A02-BB00-9515045957FC}" srcOrd="1" destOrd="0" presId="urn:microsoft.com/office/officeart/2009/3/layout/StepUpProcess"/>
    <dgm:cxn modelId="{7A465E48-EFB5-4F3D-90FE-9F13C8DFA827}" type="presParOf" srcId="{1815EBFD-0AF3-4A02-BB00-9515045957FC}" destId="{64C4A7C0-FB5F-471F-BD7A-674339442A63}" srcOrd="0" destOrd="0" presId="urn:microsoft.com/office/officeart/2009/3/layout/StepUpProcess"/>
    <dgm:cxn modelId="{C17E6213-D364-4ACC-9945-FB31E1D63028}" type="presParOf" srcId="{D2C096BA-0DEF-46D4-B661-A398DDAD7B79}" destId="{C327469A-6EAA-4F60-950C-8A117EB8E822}" srcOrd="2" destOrd="0" presId="urn:microsoft.com/office/officeart/2009/3/layout/StepUpProcess"/>
    <dgm:cxn modelId="{7AA4717F-D0F1-4F29-B824-8FBE43CDA2BC}" type="presParOf" srcId="{C327469A-6EAA-4F60-950C-8A117EB8E822}" destId="{BB8CCC7E-65EB-46E5-830A-EA5BB4CE80E5}" srcOrd="0" destOrd="0" presId="urn:microsoft.com/office/officeart/2009/3/layout/StepUpProcess"/>
    <dgm:cxn modelId="{D43AAC48-2607-4C13-9B98-C039938D0965}" type="presParOf" srcId="{C327469A-6EAA-4F60-950C-8A117EB8E822}" destId="{8DCBFD2D-22E2-4AC3-9865-B8482EB6ABE9}" srcOrd="1" destOrd="0" presId="urn:microsoft.com/office/officeart/2009/3/layout/StepUpProcess"/>
    <dgm:cxn modelId="{B85ECE85-A279-4D7B-98BA-5B5BAF48D0BF}" type="presParOf" srcId="{C327469A-6EAA-4F60-950C-8A117EB8E822}" destId="{9BB32AF8-9C65-480E-A1B3-98F5ADC8ED3C}" srcOrd="2" destOrd="0" presId="urn:microsoft.com/office/officeart/2009/3/layout/StepUpProcess"/>
    <dgm:cxn modelId="{65858761-C2FC-488E-9B13-B997985DF699}" type="presParOf" srcId="{D2C096BA-0DEF-46D4-B661-A398DDAD7B79}" destId="{F7453C7A-F651-4718-8FEC-E9C909F61BDE}" srcOrd="3" destOrd="0" presId="urn:microsoft.com/office/officeart/2009/3/layout/StepUpProcess"/>
    <dgm:cxn modelId="{F4A164C4-D585-4A86-BDFB-90A450ED6EB6}" type="presParOf" srcId="{F7453C7A-F651-4718-8FEC-E9C909F61BDE}" destId="{7F9E6394-880E-4625-94C1-CBFBEF31F3A3}" srcOrd="0" destOrd="0" presId="urn:microsoft.com/office/officeart/2009/3/layout/StepUpProcess"/>
    <dgm:cxn modelId="{50A63AB7-94A6-48EF-966F-F8B2D34F1C26}" type="presParOf" srcId="{D2C096BA-0DEF-46D4-B661-A398DDAD7B79}" destId="{8654A418-F961-4DDA-A440-C30C2FC495CD}" srcOrd="4" destOrd="0" presId="urn:microsoft.com/office/officeart/2009/3/layout/StepUpProcess"/>
    <dgm:cxn modelId="{A02EB5A8-935A-406A-A929-0C55E49848C0}" type="presParOf" srcId="{8654A418-F961-4DDA-A440-C30C2FC495CD}" destId="{27F6F3FE-9715-48B2-96D3-7CBF9C24DF24}" srcOrd="0" destOrd="0" presId="urn:microsoft.com/office/officeart/2009/3/layout/StepUpProcess"/>
    <dgm:cxn modelId="{028BFE3D-A339-417E-A71C-4B8934DF975D}" type="presParOf" srcId="{8654A418-F961-4DDA-A440-C30C2FC495CD}" destId="{0034C47E-AABC-42E2-8116-D05EAC4C4465}" srcOrd="1" destOrd="0" presId="urn:microsoft.com/office/officeart/2009/3/layout/StepUpProcess"/>
    <dgm:cxn modelId="{18181E15-8FD2-4513-A741-FDF85756C99A}" type="presParOf" srcId="{8654A418-F961-4DDA-A440-C30C2FC495CD}" destId="{7A58D2FF-6B74-4687-B8A6-3EF78A15A68E}" srcOrd="2" destOrd="0" presId="urn:microsoft.com/office/officeart/2009/3/layout/StepUpProcess"/>
    <dgm:cxn modelId="{01EA8E94-93D6-4A7D-BA03-CC8B0D2D4A7B}" type="presParOf" srcId="{D2C096BA-0DEF-46D4-B661-A398DDAD7B79}" destId="{85FACACD-B63F-441A-8490-98B8FF7E320D}" srcOrd="5" destOrd="0" presId="urn:microsoft.com/office/officeart/2009/3/layout/StepUpProcess"/>
    <dgm:cxn modelId="{42C639A1-2CB6-44A1-A7F1-4BC926A339DD}" type="presParOf" srcId="{85FACACD-B63F-441A-8490-98B8FF7E320D}" destId="{993BA943-BD05-4C1F-ADCF-69EDA7F5AE0F}" srcOrd="0" destOrd="0" presId="urn:microsoft.com/office/officeart/2009/3/layout/StepUpProcess"/>
    <dgm:cxn modelId="{37173B15-A412-40A0-8B6A-F7825F885D0F}" type="presParOf" srcId="{D2C096BA-0DEF-46D4-B661-A398DDAD7B79}" destId="{C25C8972-3564-413C-B252-E4AF164E4AAB}" srcOrd="6" destOrd="0" presId="urn:microsoft.com/office/officeart/2009/3/layout/StepUpProcess"/>
    <dgm:cxn modelId="{AFDFE821-10F2-4A0A-8FCC-1AC80EFC14AE}" type="presParOf" srcId="{C25C8972-3564-413C-B252-E4AF164E4AAB}" destId="{640938E9-15BC-4FA8-9E4C-EE29475A375C}" srcOrd="0" destOrd="0" presId="urn:microsoft.com/office/officeart/2009/3/layout/StepUpProcess"/>
    <dgm:cxn modelId="{28D8D64C-92C9-4A66-A61D-5B1F188B37FD}" type="presParOf" srcId="{C25C8972-3564-413C-B252-E4AF164E4AAB}" destId="{1C84D9BC-BC34-46BC-9BAC-7CB64DF92212}"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D6CD2-4498-4287-A2A4-2E11383637E4}">
      <dsp:nvSpPr>
        <dsp:cNvPr id="0" name=""/>
        <dsp:cNvSpPr/>
      </dsp:nvSpPr>
      <dsp:spPr>
        <a:xfrm>
          <a:off x="1723415" y="277084"/>
          <a:ext cx="1296097" cy="129609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2676A8-9689-45DD-BBBA-76293CA03C79}">
      <dsp:nvSpPr>
        <dsp:cNvPr id="0" name=""/>
        <dsp:cNvSpPr/>
      </dsp:nvSpPr>
      <dsp:spPr>
        <a:xfrm>
          <a:off x="1979296" y="541983"/>
          <a:ext cx="743662" cy="74366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CDB1C4-430B-40A7-83AC-84D648C00360}">
      <dsp:nvSpPr>
        <dsp:cNvPr id="0" name=""/>
        <dsp:cNvSpPr/>
      </dsp:nvSpPr>
      <dsp:spPr>
        <a:xfrm>
          <a:off x="1179594" y="1483806"/>
          <a:ext cx="2360576" cy="1284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100000"/>
            </a:lnSpc>
            <a:spcBef>
              <a:spcPct val="0"/>
            </a:spcBef>
            <a:spcAft>
              <a:spcPct val="35000"/>
            </a:spcAft>
            <a:defRPr cap="all"/>
          </a:pPr>
          <a:endParaRPr lang="it-IT" sz="1300" kern="1200" dirty="0" smtClean="0"/>
        </a:p>
        <a:p>
          <a:pPr lvl="0" algn="ctr" defTabSz="577850">
            <a:lnSpc>
              <a:spcPct val="100000"/>
            </a:lnSpc>
            <a:spcBef>
              <a:spcPct val="0"/>
            </a:spcBef>
            <a:spcAft>
              <a:spcPct val="35000"/>
            </a:spcAft>
            <a:defRPr cap="all"/>
          </a:pPr>
          <a:r>
            <a:rPr lang="it-IT" sz="1300" kern="1200" dirty="0" err="1" smtClean="0"/>
            <a:t>DYNAMICs</a:t>
          </a:r>
          <a:r>
            <a:rPr lang="it-IT" sz="1300" kern="1200" dirty="0" smtClean="0"/>
            <a:t> </a:t>
          </a:r>
          <a:r>
            <a:rPr lang="it-IT" sz="1300" kern="1200" dirty="0" smtClean="0"/>
            <a:t>OF THE GENERATIONAL TRANSITION</a:t>
          </a:r>
          <a:endParaRPr lang="en-US" sz="1300" kern="1200" dirty="0"/>
        </a:p>
      </dsp:txBody>
      <dsp:txXfrm>
        <a:off x="1179594" y="1483806"/>
        <a:ext cx="2360576" cy="1284105"/>
      </dsp:txXfrm>
    </dsp:sp>
    <dsp:sp modelId="{DDF77647-90E9-4E88-9CF3-F189D23D3DE4}">
      <dsp:nvSpPr>
        <dsp:cNvPr id="0" name=""/>
        <dsp:cNvSpPr/>
      </dsp:nvSpPr>
      <dsp:spPr>
        <a:xfrm>
          <a:off x="4317573" y="174056"/>
          <a:ext cx="1296097" cy="129609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E2E58D-390D-4650-B634-3F604172742E}">
      <dsp:nvSpPr>
        <dsp:cNvPr id="0" name=""/>
        <dsp:cNvSpPr/>
      </dsp:nvSpPr>
      <dsp:spPr>
        <a:xfrm>
          <a:off x="4593791" y="450273"/>
          <a:ext cx="743662" cy="74366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F2C0A3-EFDA-4861-B5EF-E8414894ACDA}">
      <dsp:nvSpPr>
        <dsp:cNvPr id="0" name=""/>
        <dsp:cNvSpPr/>
      </dsp:nvSpPr>
      <dsp:spPr>
        <a:xfrm>
          <a:off x="3903247" y="1873856"/>
          <a:ext cx="2124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100000"/>
            </a:lnSpc>
            <a:spcBef>
              <a:spcPct val="0"/>
            </a:spcBef>
            <a:spcAft>
              <a:spcPct val="35000"/>
            </a:spcAft>
            <a:defRPr cap="all"/>
          </a:pPr>
          <a:r>
            <a:rPr lang="it-IT" sz="1300" kern="1200" dirty="0" err="1" smtClean="0"/>
            <a:t>Approach</a:t>
          </a:r>
          <a:r>
            <a:rPr lang="it-IT" sz="1300" kern="1200" dirty="0" smtClean="0"/>
            <a:t> to THE GENERATIONAL TRANSITION</a:t>
          </a:r>
          <a:endParaRPr lang="en-US" sz="1300" kern="1200" dirty="0"/>
        </a:p>
      </dsp:txBody>
      <dsp:txXfrm>
        <a:off x="3903247" y="1873856"/>
        <a:ext cx="2124750" cy="720000"/>
      </dsp:txXfrm>
    </dsp:sp>
    <dsp:sp modelId="{C853FC29-D8F9-40C6-B8D7-0404EDAB25BE}">
      <dsp:nvSpPr>
        <dsp:cNvPr id="0" name=""/>
        <dsp:cNvSpPr/>
      </dsp:nvSpPr>
      <dsp:spPr>
        <a:xfrm>
          <a:off x="6814154" y="174056"/>
          <a:ext cx="1296097" cy="129609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99A986-D4F4-4743-9AEA-0D7E573370B6}">
      <dsp:nvSpPr>
        <dsp:cNvPr id="0" name=""/>
        <dsp:cNvSpPr/>
      </dsp:nvSpPr>
      <dsp:spPr>
        <a:xfrm>
          <a:off x="7090372" y="450273"/>
          <a:ext cx="743662" cy="74366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FF370B-2A90-4527-A0D1-27B1D7538FB1}">
      <dsp:nvSpPr>
        <dsp:cNvPr id="0" name=""/>
        <dsp:cNvSpPr/>
      </dsp:nvSpPr>
      <dsp:spPr>
        <a:xfrm>
          <a:off x="6399828" y="1873856"/>
          <a:ext cx="2124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100000"/>
            </a:lnSpc>
            <a:spcBef>
              <a:spcPct val="0"/>
            </a:spcBef>
            <a:spcAft>
              <a:spcPct val="35000"/>
            </a:spcAft>
            <a:defRPr cap="all"/>
          </a:pPr>
          <a:r>
            <a:rPr lang="it-IT" sz="1300" kern="1200" dirty="0" err="1" smtClean="0"/>
            <a:t>phases</a:t>
          </a:r>
          <a:r>
            <a:rPr lang="it-IT" sz="1300" kern="1200" dirty="0" smtClean="0"/>
            <a:t> OF THE GENERATIONAL TRANSITION</a:t>
          </a:r>
          <a:endParaRPr lang="en-US" sz="1300" kern="1200" dirty="0"/>
        </a:p>
      </dsp:txBody>
      <dsp:txXfrm>
        <a:off x="6399828" y="1873856"/>
        <a:ext cx="2124750" cy="720000"/>
      </dsp:txXfrm>
    </dsp:sp>
    <dsp:sp modelId="{3DF851C6-6891-49A4-B3CB-A6FBE537800A}">
      <dsp:nvSpPr>
        <dsp:cNvPr id="0" name=""/>
        <dsp:cNvSpPr/>
      </dsp:nvSpPr>
      <dsp:spPr>
        <a:xfrm>
          <a:off x="9310736" y="174056"/>
          <a:ext cx="1296097" cy="1296097"/>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6E0CEC-E8C7-40AF-B493-2A8BF6340809}">
      <dsp:nvSpPr>
        <dsp:cNvPr id="0" name=""/>
        <dsp:cNvSpPr/>
      </dsp:nvSpPr>
      <dsp:spPr>
        <a:xfrm>
          <a:off x="9586953" y="450273"/>
          <a:ext cx="743662" cy="743662"/>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60DEC3-CC84-4E49-B005-5BAA8A72CC5C}">
      <dsp:nvSpPr>
        <dsp:cNvPr id="0" name=""/>
        <dsp:cNvSpPr/>
      </dsp:nvSpPr>
      <dsp:spPr>
        <a:xfrm>
          <a:off x="8896409" y="1873856"/>
          <a:ext cx="2124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577850">
            <a:lnSpc>
              <a:spcPct val="100000"/>
            </a:lnSpc>
            <a:spcBef>
              <a:spcPct val="0"/>
            </a:spcBef>
            <a:spcAft>
              <a:spcPct val="35000"/>
            </a:spcAft>
            <a:defRPr cap="all"/>
          </a:pPr>
          <a:r>
            <a:rPr lang="it-IT" sz="1300" kern="1200" dirty="0" err="1" smtClean="0"/>
            <a:t>types</a:t>
          </a:r>
          <a:r>
            <a:rPr lang="it-IT" sz="1300" kern="1200" dirty="0" smtClean="0"/>
            <a:t> OF GENERATIONAL TRANSITION</a:t>
          </a:r>
          <a:endParaRPr lang="en-US" sz="1300" kern="1200" dirty="0"/>
        </a:p>
      </dsp:txBody>
      <dsp:txXfrm>
        <a:off x="8896409" y="1873856"/>
        <a:ext cx="2124750" cy="720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9FF93-B4F3-488D-931C-C68C5A20CBF2}">
      <dsp:nvSpPr>
        <dsp:cNvPr id="0" name=""/>
        <dsp:cNvSpPr/>
      </dsp:nvSpPr>
      <dsp:spPr>
        <a:xfrm rot="5400000">
          <a:off x="2335672" y="1035685"/>
          <a:ext cx="1001469" cy="1666423"/>
        </a:xfrm>
        <a:prstGeom prst="corner">
          <a:avLst>
            <a:gd name="adj1" fmla="val 16120"/>
            <a:gd name="adj2" fmla="val 16110"/>
          </a:avLst>
        </a:prstGeom>
        <a:gradFill rotWithShape="0">
          <a:gsLst>
            <a:gs pos="0">
              <a:schemeClr val="accent1">
                <a:shade val="50000"/>
                <a:hueOff val="0"/>
                <a:satOff val="0"/>
                <a:lumOff val="0"/>
                <a:alphaOff val="0"/>
                <a:lumMod val="110000"/>
                <a:satMod val="105000"/>
                <a:tint val="67000"/>
              </a:schemeClr>
            </a:gs>
            <a:gs pos="50000">
              <a:schemeClr val="accent1">
                <a:shade val="50000"/>
                <a:hueOff val="0"/>
                <a:satOff val="0"/>
                <a:lumOff val="0"/>
                <a:alphaOff val="0"/>
                <a:lumMod val="105000"/>
                <a:satMod val="103000"/>
                <a:tint val="73000"/>
              </a:schemeClr>
            </a:gs>
            <a:gs pos="100000">
              <a:schemeClr val="accent1">
                <a:shade val="50000"/>
                <a:hueOff val="0"/>
                <a:satOff val="0"/>
                <a:lumOff val="0"/>
                <a:alphaOff val="0"/>
                <a:lumMod val="105000"/>
                <a:satMod val="109000"/>
                <a:tint val="81000"/>
              </a:schemeClr>
            </a:gs>
          </a:gsLst>
          <a:lin ang="5400000" scaled="0"/>
        </a:gradFill>
        <a:ln w="6350" cap="flat" cmpd="sng" algn="ctr">
          <a:solidFill>
            <a:schemeClr val="accent1">
              <a:shade val="5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A9A085E-FEC4-471F-B529-B82D8F6004AA}">
      <dsp:nvSpPr>
        <dsp:cNvPr id="0" name=""/>
        <dsp:cNvSpPr/>
      </dsp:nvSpPr>
      <dsp:spPr>
        <a:xfrm>
          <a:off x="2168502" y="1533587"/>
          <a:ext cx="1504456" cy="1318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Plan the change</a:t>
          </a:r>
          <a:endParaRPr lang="it-IT" sz="1900" kern="1200" dirty="0"/>
        </a:p>
      </dsp:txBody>
      <dsp:txXfrm>
        <a:off x="2168502" y="1533587"/>
        <a:ext cx="1504456" cy="1318744"/>
      </dsp:txXfrm>
    </dsp:sp>
    <dsp:sp modelId="{F7ED11DE-4281-4E72-B442-92CBB4902B0D}">
      <dsp:nvSpPr>
        <dsp:cNvPr id="0" name=""/>
        <dsp:cNvSpPr/>
      </dsp:nvSpPr>
      <dsp:spPr>
        <a:xfrm>
          <a:off x="3389098" y="913001"/>
          <a:ext cx="283859" cy="283859"/>
        </a:xfrm>
        <a:prstGeom prst="triangle">
          <a:avLst>
            <a:gd name="adj" fmla="val 100000"/>
          </a:avLst>
        </a:prstGeom>
        <a:gradFill rotWithShape="0">
          <a:gsLst>
            <a:gs pos="0">
              <a:schemeClr val="accent1">
                <a:shade val="50000"/>
                <a:hueOff val="95502"/>
                <a:satOff val="2559"/>
                <a:lumOff val="11272"/>
                <a:alphaOff val="0"/>
                <a:lumMod val="110000"/>
                <a:satMod val="105000"/>
                <a:tint val="67000"/>
              </a:schemeClr>
            </a:gs>
            <a:gs pos="50000">
              <a:schemeClr val="accent1">
                <a:shade val="50000"/>
                <a:hueOff val="95502"/>
                <a:satOff val="2559"/>
                <a:lumOff val="11272"/>
                <a:alphaOff val="0"/>
                <a:lumMod val="105000"/>
                <a:satMod val="103000"/>
                <a:tint val="73000"/>
              </a:schemeClr>
            </a:gs>
            <a:gs pos="100000">
              <a:schemeClr val="accent1">
                <a:shade val="50000"/>
                <a:hueOff val="95502"/>
                <a:satOff val="2559"/>
                <a:lumOff val="11272"/>
                <a:alphaOff val="0"/>
                <a:lumMod val="105000"/>
                <a:satMod val="109000"/>
                <a:tint val="81000"/>
              </a:schemeClr>
            </a:gs>
          </a:gsLst>
          <a:lin ang="5400000" scaled="0"/>
        </a:gradFill>
        <a:ln w="6350" cap="flat" cmpd="sng" algn="ctr">
          <a:solidFill>
            <a:schemeClr val="accent1">
              <a:shade val="50000"/>
              <a:hueOff val="95502"/>
              <a:satOff val="2559"/>
              <a:lumOff val="11272"/>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BB8CCC7E-65EB-46E5-830A-EA5BB4CE80E5}">
      <dsp:nvSpPr>
        <dsp:cNvPr id="0" name=""/>
        <dsp:cNvSpPr/>
      </dsp:nvSpPr>
      <dsp:spPr>
        <a:xfrm rot="5400000">
          <a:off x="4177420" y="579943"/>
          <a:ext cx="1001469" cy="1666423"/>
        </a:xfrm>
        <a:prstGeom prst="corner">
          <a:avLst>
            <a:gd name="adj1" fmla="val 16120"/>
            <a:gd name="adj2" fmla="val 16110"/>
          </a:avLst>
        </a:prstGeom>
        <a:gradFill rotWithShape="0">
          <a:gsLst>
            <a:gs pos="0">
              <a:schemeClr val="accent1">
                <a:shade val="50000"/>
                <a:hueOff val="191005"/>
                <a:satOff val="5117"/>
                <a:lumOff val="22545"/>
                <a:alphaOff val="0"/>
                <a:lumMod val="110000"/>
                <a:satMod val="105000"/>
                <a:tint val="67000"/>
              </a:schemeClr>
            </a:gs>
            <a:gs pos="50000">
              <a:schemeClr val="accent1">
                <a:shade val="50000"/>
                <a:hueOff val="191005"/>
                <a:satOff val="5117"/>
                <a:lumOff val="22545"/>
                <a:alphaOff val="0"/>
                <a:lumMod val="105000"/>
                <a:satMod val="103000"/>
                <a:tint val="73000"/>
              </a:schemeClr>
            </a:gs>
            <a:gs pos="100000">
              <a:schemeClr val="accent1">
                <a:shade val="50000"/>
                <a:hueOff val="191005"/>
                <a:satOff val="5117"/>
                <a:lumOff val="22545"/>
                <a:alphaOff val="0"/>
                <a:lumMod val="105000"/>
                <a:satMod val="109000"/>
                <a:tint val="81000"/>
              </a:schemeClr>
            </a:gs>
          </a:gsLst>
          <a:lin ang="5400000" scaled="0"/>
        </a:gradFill>
        <a:ln w="6350" cap="flat" cmpd="sng" algn="ctr">
          <a:solidFill>
            <a:schemeClr val="accent1">
              <a:shade val="50000"/>
              <a:hueOff val="191005"/>
              <a:satOff val="5117"/>
              <a:lumOff val="2254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DCBFD2D-22E2-4AC3-9865-B8482EB6ABE9}">
      <dsp:nvSpPr>
        <dsp:cNvPr id="0" name=""/>
        <dsp:cNvSpPr/>
      </dsp:nvSpPr>
      <dsp:spPr>
        <a:xfrm>
          <a:off x="4010250" y="1077845"/>
          <a:ext cx="1504456" cy="1318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Set up and share a business turnover plan</a:t>
          </a:r>
          <a:endParaRPr lang="it-IT" sz="1900" kern="1200" dirty="0"/>
        </a:p>
      </dsp:txBody>
      <dsp:txXfrm>
        <a:off x="4010250" y="1077845"/>
        <a:ext cx="1504456" cy="1318744"/>
      </dsp:txXfrm>
    </dsp:sp>
    <dsp:sp modelId="{9BB32AF8-9C65-480E-A1B3-98F5ADC8ED3C}">
      <dsp:nvSpPr>
        <dsp:cNvPr id="0" name=""/>
        <dsp:cNvSpPr/>
      </dsp:nvSpPr>
      <dsp:spPr>
        <a:xfrm>
          <a:off x="5230847" y="457259"/>
          <a:ext cx="283859" cy="283859"/>
        </a:xfrm>
        <a:prstGeom prst="triangle">
          <a:avLst>
            <a:gd name="adj" fmla="val 100000"/>
          </a:avLst>
        </a:prstGeom>
        <a:gradFill rotWithShape="0">
          <a:gsLst>
            <a:gs pos="0">
              <a:schemeClr val="accent1">
                <a:shade val="50000"/>
                <a:hueOff val="286507"/>
                <a:satOff val="7676"/>
                <a:lumOff val="33817"/>
                <a:alphaOff val="0"/>
                <a:lumMod val="110000"/>
                <a:satMod val="105000"/>
                <a:tint val="67000"/>
              </a:schemeClr>
            </a:gs>
            <a:gs pos="50000">
              <a:schemeClr val="accent1">
                <a:shade val="50000"/>
                <a:hueOff val="286507"/>
                <a:satOff val="7676"/>
                <a:lumOff val="33817"/>
                <a:alphaOff val="0"/>
                <a:lumMod val="105000"/>
                <a:satMod val="103000"/>
                <a:tint val="73000"/>
              </a:schemeClr>
            </a:gs>
            <a:gs pos="100000">
              <a:schemeClr val="accent1">
                <a:shade val="50000"/>
                <a:hueOff val="286507"/>
                <a:satOff val="7676"/>
                <a:lumOff val="33817"/>
                <a:alphaOff val="0"/>
                <a:lumMod val="105000"/>
                <a:satMod val="109000"/>
                <a:tint val="81000"/>
              </a:schemeClr>
            </a:gs>
          </a:gsLst>
          <a:lin ang="5400000" scaled="0"/>
        </a:gradFill>
        <a:ln w="6350" cap="flat" cmpd="sng" algn="ctr">
          <a:solidFill>
            <a:schemeClr val="accent1">
              <a:shade val="50000"/>
              <a:hueOff val="286507"/>
              <a:satOff val="7676"/>
              <a:lumOff val="33817"/>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27F6F3FE-9715-48B2-96D3-7CBF9C24DF24}">
      <dsp:nvSpPr>
        <dsp:cNvPr id="0" name=""/>
        <dsp:cNvSpPr/>
      </dsp:nvSpPr>
      <dsp:spPr>
        <a:xfrm rot="5400000">
          <a:off x="6019169" y="124200"/>
          <a:ext cx="1001469" cy="1666423"/>
        </a:xfrm>
        <a:prstGeom prst="corner">
          <a:avLst>
            <a:gd name="adj1" fmla="val 16120"/>
            <a:gd name="adj2" fmla="val 16110"/>
          </a:avLst>
        </a:prstGeom>
        <a:gradFill rotWithShape="0">
          <a:gsLst>
            <a:gs pos="0">
              <a:schemeClr val="accent1">
                <a:shade val="50000"/>
                <a:hueOff val="286507"/>
                <a:satOff val="7676"/>
                <a:lumOff val="33817"/>
                <a:alphaOff val="0"/>
                <a:lumMod val="110000"/>
                <a:satMod val="105000"/>
                <a:tint val="67000"/>
              </a:schemeClr>
            </a:gs>
            <a:gs pos="50000">
              <a:schemeClr val="accent1">
                <a:shade val="50000"/>
                <a:hueOff val="286507"/>
                <a:satOff val="7676"/>
                <a:lumOff val="33817"/>
                <a:alphaOff val="0"/>
                <a:lumMod val="105000"/>
                <a:satMod val="103000"/>
                <a:tint val="73000"/>
              </a:schemeClr>
            </a:gs>
            <a:gs pos="100000">
              <a:schemeClr val="accent1">
                <a:shade val="50000"/>
                <a:hueOff val="286507"/>
                <a:satOff val="7676"/>
                <a:lumOff val="33817"/>
                <a:alphaOff val="0"/>
                <a:lumMod val="105000"/>
                <a:satMod val="109000"/>
                <a:tint val="81000"/>
              </a:schemeClr>
            </a:gs>
          </a:gsLst>
          <a:lin ang="5400000" scaled="0"/>
        </a:gradFill>
        <a:ln w="6350" cap="flat" cmpd="sng" algn="ctr">
          <a:solidFill>
            <a:schemeClr val="accent1">
              <a:shade val="50000"/>
              <a:hueOff val="286507"/>
              <a:satOff val="7676"/>
              <a:lumOff val="33817"/>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0034C47E-AABC-42E2-8116-D05EAC4C4465}">
      <dsp:nvSpPr>
        <dsp:cNvPr id="0" name=""/>
        <dsp:cNvSpPr/>
      </dsp:nvSpPr>
      <dsp:spPr>
        <a:xfrm>
          <a:off x="5851999" y="622102"/>
          <a:ext cx="1504456" cy="1318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it-IT" sz="1900" kern="1200" dirty="0" err="1" smtClean="0"/>
            <a:t>Coaching</a:t>
          </a:r>
          <a:endParaRPr lang="it-IT" sz="1900" kern="1200" dirty="0"/>
        </a:p>
      </dsp:txBody>
      <dsp:txXfrm>
        <a:off x="5851999" y="622102"/>
        <a:ext cx="1504456" cy="1318744"/>
      </dsp:txXfrm>
    </dsp:sp>
    <dsp:sp modelId="{7A58D2FF-6B74-4687-B8A6-3EF78A15A68E}">
      <dsp:nvSpPr>
        <dsp:cNvPr id="0" name=""/>
        <dsp:cNvSpPr/>
      </dsp:nvSpPr>
      <dsp:spPr>
        <a:xfrm>
          <a:off x="7072596" y="1516"/>
          <a:ext cx="283859" cy="283859"/>
        </a:xfrm>
        <a:prstGeom prst="triangle">
          <a:avLst>
            <a:gd name="adj" fmla="val 100000"/>
          </a:avLst>
        </a:prstGeom>
        <a:gradFill rotWithShape="0">
          <a:gsLst>
            <a:gs pos="0">
              <a:schemeClr val="accent1">
                <a:shade val="50000"/>
                <a:hueOff val="191005"/>
                <a:satOff val="5117"/>
                <a:lumOff val="22545"/>
                <a:alphaOff val="0"/>
                <a:lumMod val="110000"/>
                <a:satMod val="105000"/>
                <a:tint val="67000"/>
              </a:schemeClr>
            </a:gs>
            <a:gs pos="50000">
              <a:schemeClr val="accent1">
                <a:shade val="50000"/>
                <a:hueOff val="191005"/>
                <a:satOff val="5117"/>
                <a:lumOff val="22545"/>
                <a:alphaOff val="0"/>
                <a:lumMod val="105000"/>
                <a:satMod val="103000"/>
                <a:tint val="73000"/>
              </a:schemeClr>
            </a:gs>
            <a:gs pos="100000">
              <a:schemeClr val="accent1">
                <a:shade val="50000"/>
                <a:hueOff val="191005"/>
                <a:satOff val="5117"/>
                <a:lumOff val="22545"/>
                <a:alphaOff val="0"/>
                <a:lumMod val="105000"/>
                <a:satMod val="109000"/>
                <a:tint val="81000"/>
              </a:schemeClr>
            </a:gs>
          </a:gsLst>
          <a:lin ang="5400000" scaled="0"/>
        </a:gradFill>
        <a:ln w="6350" cap="flat" cmpd="sng" algn="ctr">
          <a:solidFill>
            <a:schemeClr val="accent1">
              <a:shade val="50000"/>
              <a:hueOff val="191005"/>
              <a:satOff val="5117"/>
              <a:lumOff val="2254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640938E9-15BC-4FA8-9E4C-EE29475A375C}">
      <dsp:nvSpPr>
        <dsp:cNvPr id="0" name=""/>
        <dsp:cNvSpPr/>
      </dsp:nvSpPr>
      <dsp:spPr>
        <a:xfrm rot="5400000">
          <a:off x="7860918" y="-331541"/>
          <a:ext cx="1001469" cy="1666423"/>
        </a:xfrm>
        <a:prstGeom prst="corner">
          <a:avLst>
            <a:gd name="adj1" fmla="val 16120"/>
            <a:gd name="adj2" fmla="val 16110"/>
          </a:avLst>
        </a:prstGeom>
        <a:gradFill rotWithShape="0">
          <a:gsLst>
            <a:gs pos="0">
              <a:schemeClr val="accent1">
                <a:shade val="50000"/>
                <a:hueOff val="95502"/>
                <a:satOff val="2559"/>
                <a:lumOff val="11272"/>
                <a:alphaOff val="0"/>
                <a:lumMod val="110000"/>
                <a:satMod val="105000"/>
                <a:tint val="67000"/>
              </a:schemeClr>
            </a:gs>
            <a:gs pos="50000">
              <a:schemeClr val="accent1">
                <a:shade val="50000"/>
                <a:hueOff val="95502"/>
                <a:satOff val="2559"/>
                <a:lumOff val="11272"/>
                <a:alphaOff val="0"/>
                <a:lumMod val="105000"/>
                <a:satMod val="103000"/>
                <a:tint val="73000"/>
              </a:schemeClr>
            </a:gs>
            <a:gs pos="100000">
              <a:schemeClr val="accent1">
                <a:shade val="50000"/>
                <a:hueOff val="95502"/>
                <a:satOff val="2559"/>
                <a:lumOff val="11272"/>
                <a:alphaOff val="0"/>
                <a:lumMod val="105000"/>
                <a:satMod val="109000"/>
                <a:tint val="81000"/>
              </a:schemeClr>
            </a:gs>
          </a:gsLst>
          <a:lin ang="5400000" scaled="0"/>
        </a:gradFill>
        <a:ln w="6350" cap="flat" cmpd="sng" algn="ctr">
          <a:solidFill>
            <a:schemeClr val="accent1">
              <a:shade val="50000"/>
              <a:hueOff val="95502"/>
              <a:satOff val="2559"/>
              <a:lumOff val="11272"/>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1C84D9BC-BC34-46BC-9BAC-7CB64DF92212}">
      <dsp:nvSpPr>
        <dsp:cNvPr id="0" name=""/>
        <dsp:cNvSpPr/>
      </dsp:nvSpPr>
      <dsp:spPr>
        <a:xfrm>
          <a:off x="7693747" y="166359"/>
          <a:ext cx="1504456" cy="1318744"/>
        </a:xfrm>
        <a:prstGeom prst="rect">
          <a:avLst/>
        </a:prstGeom>
        <a:solidFill>
          <a:schemeClr val="accent4"/>
        </a:solid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it-IT" sz="1900" kern="1200" dirty="0" err="1" smtClean="0"/>
            <a:t>Takeover</a:t>
          </a:r>
          <a:r>
            <a:rPr lang="it-IT" sz="1900" kern="1200" dirty="0" smtClean="0"/>
            <a:t> and control</a:t>
          </a:r>
          <a:endParaRPr lang="it-IT" sz="1900" kern="1200" dirty="0"/>
        </a:p>
      </dsp:txBody>
      <dsp:txXfrm>
        <a:off x="7693747" y="166359"/>
        <a:ext cx="1504456" cy="131874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A43D9-81C3-4390-9BF3-6589827C724B}">
      <dsp:nvSpPr>
        <dsp:cNvPr id="0" name=""/>
        <dsp:cNvSpPr/>
      </dsp:nvSpPr>
      <dsp:spPr>
        <a:xfrm>
          <a:off x="792120" y="2606039"/>
          <a:ext cx="471364" cy="2245450"/>
        </a:xfrm>
        <a:custGeom>
          <a:avLst/>
          <a:gdLst/>
          <a:ahLst/>
          <a:cxnLst/>
          <a:rect l="0" t="0" r="0" b="0"/>
          <a:pathLst>
            <a:path>
              <a:moveTo>
                <a:pt x="0" y="0"/>
              </a:moveTo>
              <a:lnTo>
                <a:pt x="235682" y="0"/>
              </a:lnTo>
              <a:lnTo>
                <a:pt x="235682" y="2245450"/>
              </a:lnTo>
              <a:lnTo>
                <a:pt x="471364" y="224545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it-IT" sz="800" kern="1200"/>
        </a:p>
      </dsp:txBody>
      <dsp:txXfrm>
        <a:off x="970442" y="3671404"/>
        <a:ext cx="114719" cy="114719"/>
      </dsp:txXfrm>
    </dsp:sp>
    <dsp:sp modelId="{73284060-ED6D-47A2-B4BB-BC7786F4BDB6}">
      <dsp:nvSpPr>
        <dsp:cNvPr id="0" name=""/>
        <dsp:cNvSpPr/>
      </dsp:nvSpPr>
      <dsp:spPr>
        <a:xfrm>
          <a:off x="792120" y="2606039"/>
          <a:ext cx="471364" cy="1347270"/>
        </a:xfrm>
        <a:custGeom>
          <a:avLst/>
          <a:gdLst/>
          <a:ahLst/>
          <a:cxnLst/>
          <a:rect l="0" t="0" r="0" b="0"/>
          <a:pathLst>
            <a:path>
              <a:moveTo>
                <a:pt x="0" y="0"/>
              </a:moveTo>
              <a:lnTo>
                <a:pt x="235682" y="0"/>
              </a:lnTo>
              <a:lnTo>
                <a:pt x="235682" y="1347270"/>
              </a:lnTo>
              <a:lnTo>
                <a:pt x="471364" y="134727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992118" y="3243990"/>
        <a:ext cx="71367" cy="71367"/>
      </dsp:txXfrm>
    </dsp:sp>
    <dsp:sp modelId="{4BC0EE51-B104-43AB-B837-169CF394ED61}">
      <dsp:nvSpPr>
        <dsp:cNvPr id="0" name=""/>
        <dsp:cNvSpPr/>
      </dsp:nvSpPr>
      <dsp:spPr>
        <a:xfrm>
          <a:off x="792120" y="2606039"/>
          <a:ext cx="471364" cy="449090"/>
        </a:xfrm>
        <a:custGeom>
          <a:avLst/>
          <a:gdLst/>
          <a:ahLst/>
          <a:cxnLst/>
          <a:rect l="0" t="0" r="0" b="0"/>
          <a:pathLst>
            <a:path>
              <a:moveTo>
                <a:pt x="0" y="0"/>
              </a:moveTo>
              <a:lnTo>
                <a:pt x="235682" y="0"/>
              </a:lnTo>
              <a:lnTo>
                <a:pt x="235682" y="449090"/>
              </a:lnTo>
              <a:lnTo>
                <a:pt x="471364" y="44909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1011526" y="2814308"/>
        <a:ext cx="32552" cy="32552"/>
      </dsp:txXfrm>
    </dsp:sp>
    <dsp:sp modelId="{EB44C6E3-D779-4B8A-84C4-23BB2585B58A}">
      <dsp:nvSpPr>
        <dsp:cNvPr id="0" name=""/>
        <dsp:cNvSpPr/>
      </dsp:nvSpPr>
      <dsp:spPr>
        <a:xfrm>
          <a:off x="792120" y="2156949"/>
          <a:ext cx="471364" cy="449090"/>
        </a:xfrm>
        <a:custGeom>
          <a:avLst/>
          <a:gdLst/>
          <a:ahLst/>
          <a:cxnLst/>
          <a:rect l="0" t="0" r="0" b="0"/>
          <a:pathLst>
            <a:path>
              <a:moveTo>
                <a:pt x="0" y="449090"/>
              </a:moveTo>
              <a:lnTo>
                <a:pt x="235682" y="449090"/>
              </a:lnTo>
              <a:lnTo>
                <a:pt x="235682" y="0"/>
              </a:lnTo>
              <a:lnTo>
                <a:pt x="471364"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1011526" y="2365218"/>
        <a:ext cx="32552" cy="32552"/>
      </dsp:txXfrm>
    </dsp:sp>
    <dsp:sp modelId="{22340688-E4F1-4004-B707-3CADE10E01B2}">
      <dsp:nvSpPr>
        <dsp:cNvPr id="0" name=""/>
        <dsp:cNvSpPr/>
      </dsp:nvSpPr>
      <dsp:spPr>
        <a:xfrm>
          <a:off x="792120" y="1258769"/>
          <a:ext cx="471364" cy="1347270"/>
        </a:xfrm>
        <a:custGeom>
          <a:avLst/>
          <a:gdLst/>
          <a:ahLst/>
          <a:cxnLst/>
          <a:rect l="0" t="0" r="0" b="0"/>
          <a:pathLst>
            <a:path>
              <a:moveTo>
                <a:pt x="0" y="1347270"/>
              </a:moveTo>
              <a:lnTo>
                <a:pt x="235682" y="1347270"/>
              </a:lnTo>
              <a:lnTo>
                <a:pt x="235682" y="0"/>
              </a:lnTo>
              <a:lnTo>
                <a:pt x="471364"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992118" y="1896720"/>
        <a:ext cx="71367" cy="71367"/>
      </dsp:txXfrm>
    </dsp:sp>
    <dsp:sp modelId="{B670F6D9-B0AE-44DA-A4E6-13F84ACEAD0E}">
      <dsp:nvSpPr>
        <dsp:cNvPr id="0" name=""/>
        <dsp:cNvSpPr/>
      </dsp:nvSpPr>
      <dsp:spPr>
        <a:xfrm>
          <a:off x="792120" y="360589"/>
          <a:ext cx="471364" cy="2245450"/>
        </a:xfrm>
        <a:custGeom>
          <a:avLst/>
          <a:gdLst/>
          <a:ahLst/>
          <a:cxnLst/>
          <a:rect l="0" t="0" r="0" b="0"/>
          <a:pathLst>
            <a:path>
              <a:moveTo>
                <a:pt x="0" y="2245450"/>
              </a:moveTo>
              <a:lnTo>
                <a:pt x="235682" y="2245450"/>
              </a:lnTo>
              <a:lnTo>
                <a:pt x="235682" y="0"/>
              </a:lnTo>
              <a:lnTo>
                <a:pt x="471364"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it-IT" sz="800" kern="1200"/>
        </a:p>
      </dsp:txBody>
      <dsp:txXfrm>
        <a:off x="970442" y="1425954"/>
        <a:ext cx="114719" cy="114719"/>
      </dsp:txXfrm>
    </dsp:sp>
    <dsp:sp modelId="{695C5B2E-E98B-44C1-865E-6EA20A648F96}">
      <dsp:nvSpPr>
        <dsp:cNvPr id="0" name=""/>
        <dsp:cNvSpPr/>
      </dsp:nvSpPr>
      <dsp:spPr>
        <a:xfrm rot="16200000">
          <a:off x="-1458057" y="2246767"/>
          <a:ext cx="3781811" cy="718544"/>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it-IT" sz="2400" kern="1200" dirty="0"/>
            <a:t>GENERATIONAL TRANSITION TYPES</a:t>
          </a:r>
        </a:p>
      </dsp:txBody>
      <dsp:txXfrm>
        <a:off x="-1458057" y="2246767"/>
        <a:ext cx="3781811" cy="718544"/>
      </dsp:txXfrm>
    </dsp:sp>
    <dsp:sp modelId="{EEBAE932-0BCC-40B7-9A59-DDE25F0FD0AB}">
      <dsp:nvSpPr>
        <dsp:cNvPr id="0" name=""/>
        <dsp:cNvSpPr/>
      </dsp:nvSpPr>
      <dsp:spPr>
        <a:xfrm>
          <a:off x="1263485" y="1317"/>
          <a:ext cx="2356824" cy="718544"/>
        </a:xfrm>
        <a:prstGeom prst="rect">
          <a:avLst/>
        </a:prstGeom>
        <a:gradFill rotWithShape="0">
          <a:gsLst>
            <a:gs pos="100000">
              <a:schemeClr val="accent4"/>
            </a:gs>
            <a:gs pos="10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a:t>A) ONE SUCCESSOR</a:t>
          </a:r>
        </a:p>
      </dsp:txBody>
      <dsp:txXfrm>
        <a:off x="1263485" y="1317"/>
        <a:ext cx="2356824" cy="718544"/>
      </dsp:txXfrm>
    </dsp:sp>
    <dsp:sp modelId="{C003CFDD-1774-49E6-9FB3-507D6BCE5D8F}">
      <dsp:nvSpPr>
        <dsp:cNvPr id="0" name=""/>
        <dsp:cNvSpPr/>
      </dsp:nvSpPr>
      <dsp:spPr>
        <a:xfrm>
          <a:off x="1263485" y="899497"/>
          <a:ext cx="2356824" cy="718544"/>
        </a:xfrm>
        <a:prstGeom prst="rect">
          <a:avLst/>
        </a:prstGeom>
        <a:solidFill>
          <a:schemeClr val="accent4"/>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a:t>B) MORE SUCCESSORS</a:t>
          </a:r>
        </a:p>
      </dsp:txBody>
      <dsp:txXfrm>
        <a:off x="1263485" y="899497"/>
        <a:ext cx="2356824" cy="718544"/>
      </dsp:txXfrm>
    </dsp:sp>
    <dsp:sp modelId="{C713DC77-0078-47AA-AF93-9F2267B17F06}">
      <dsp:nvSpPr>
        <dsp:cNvPr id="0" name=""/>
        <dsp:cNvSpPr/>
      </dsp:nvSpPr>
      <dsp:spPr>
        <a:xfrm>
          <a:off x="1263485" y="1797677"/>
          <a:ext cx="2356824" cy="718544"/>
        </a:xfrm>
        <a:prstGeom prst="rect">
          <a:avLst/>
        </a:prstGeom>
        <a:gradFill rotWithShape="0">
          <a:gsLst>
            <a:gs pos="0">
              <a:schemeClr val="accent5">
                <a:lumMod val="40000"/>
                <a:lumOff val="60000"/>
              </a:schemeClr>
            </a:gs>
            <a:gs pos="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C) ENTRUSTED TO AN UNFAMILIAR MANAGER</a:t>
          </a:r>
          <a:endParaRPr lang="it-IT" sz="1800" kern="1200" dirty="0"/>
        </a:p>
      </dsp:txBody>
      <dsp:txXfrm>
        <a:off x="1263485" y="1797677"/>
        <a:ext cx="2356824" cy="718544"/>
      </dsp:txXfrm>
    </dsp:sp>
    <dsp:sp modelId="{57A6F0D0-6649-434F-8FB8-20337F46A7A1}">
      <dsp:nvSpPr>
        <dsp:cNvPr id="0" name=""/>
        <dsp:cNvSpPr/>
      </dsp:nvSpPr>
      <dsp:spPr>
        <a:xfrm>
          <a:off x="1263485" y="2695857"/>
          <a:ext cx="2356824" cy="718544"/>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a:t>D) WITH PROPRIETARY REARRANGEMENTS</a:t>
          </a:r>
        </a:p>
      </dsp:txBody>
      <dsp:txXfrm>
        <a:off x="1263485" y="2695857"/>
        <a:ext cx="2356824" cy="718544"/>
      </dsp:txXfrm>
    </dsp:sp>
    <dsp:sp modelId="{42CE6CC6-40A2-45BA-B03F-EEA0423C97FA}">
      <dsp:nvSpPr>
        <dsp:cNvPr id="0" name=""/>
        <dsp:cNvSpPr/>
      </dsp:nvSpPr>
      <dsp:spPr>
        <a:xfrm>
          <a:off x="1263485" y="3594037"/>
          <a:ext cx="2356824" cy="718544"/>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E) WITH SALE OF THE COMPANY</a:t>
          </a:r>
          <a:endParaRPr lang="it-IT" sz="1800" kern="1200" dirty="0"/>
        </a:p>
      </dsp:txBody>
      <dsp:txXfrm>
        <a:off x="1263485" y="3594037"/>
        <a:ext cx="2356824" cy="718544"/>
      </dsp:txXfrm>
    </dsp:sp>
    <dsp:sp modelId="{DAB4ADCE-E3FD-4608-83B7-15E047149378}">
      <dsp:nvSpPr>
        <dsp:cNvPr id="0" name=""/>
        <dsp:cNvSpPr/>
      </dsp:nvSpPr>
      <dsp:spPr>
        <a:xfrm>
          <a:off x="1263485" y="4492217"/>
          <a:ext cx="2356824" cy="718544"/>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a:t>F) UNEXPECTED</a:t>
          </a:r>
        </a:p>
      </dsp:txBody>
      <dsp:txXfrm>
        <a:off x="1263485" y="4492217"/>
        <a:ext cx="2356824" cy="71854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A43D9-81C3-4390-9BF3-6589827C724B}">
      <dsp:nvSpPr>
        <dsp:cNvPr id="0" name=""/>
        <dsp:cNvSpPr/>
      </dsp:nvSpPr>
      <dsp:spPr>
        <a:xfrm>
          <a:off x="792120" y="2606039"/>
          <a:ext cx="471364" cy="2245450"/>
        </a:xfrm>
        <a:custGeom>
          <a:avLst/>
          <a:gdLst/>
          <a:ahLst/>
          <a:cxnLst/>
          <a:rect l="0" t="0" r="0" b="0"/>
          <a:pathLst>
            <a:path>
              <a:moveTo>
                <a:pt x="0" y="0"/>
              </a:moveTo>
              <a:lnTo>
                <a:pt x="235682" y="0"/>
              </a:lnTo>
              <a:lnTo>
                <a:pt x="235682" y="2245450"/>
              </a:lnTo>
              <a:lnTo>
                <a:pt x="471364" y="224545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it-IT" sz="800" kern="1200"/>
        </a:p>
      </dsp:txBody>
      <dsp:txXfrm>
        <a:off x="970442" y="3671404"/>
        <a:ext cx="114719" cy="114719"/>
      </dsp:txXfrm>
    </dsp:sp>
    <dsp:sp modelId="{73284060-ED6D-47A2-B4BB-BC7786F4BDB6}">
      <dsp:nvSpPr>
        <dsp:cNvPr id="0" name=""/>
        <dsp:cNvSpPr/>
      </dsp:nvSpPr>
      <dsp:spPr>
        <a:xfrm>
          <a:off x="792120" y="2606039"/>
          <a:ext cx="471364" cy="1347270"/>
        </a:xfrm>
        <a:custGeom>
          <a:avLst/>
          <a:gdLst/>
          <a:ahLst/>
          <a:cxnLst/>
          <a:rect l="0" t="0" r="0" b="0"/>
          <a:pathLst>
            <a:path>
              <a:moveTo>
                <a:pt x="0" y="0"/>
              </a:moveTo>
              <a:lnTo>
                <a:pt x="235682" y="0"/>
              </a:lnTo>
              <a:lnTo>
                <a:pt x="235682" y="1347270"/>
              </a:lnTo>
              <a:lnTo>
                <a:pt x="471364" y="134727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992118" y="3243990"/>
        <a:ext cx="71367" cy="71367"/>
      </dsp:txXfrm>
    </dsp:sp>
    <dsp:sp modelId="{4BC0EE51-B104-43AB-B837-169CF394ED61}">
      <dsp:nvSpPr>
        <dsp:cNvPr id="0" name=""/>
        <dsp:cNvSpPr/>
      </dsp:nvSpPr>
      <dsp:spPr>
        <a:xfrm>
          <a:off x="792120" y="2606039"/>
          <a:ext cx="471364" cy="449090"/>
        </a:xfrm>
        <a:custGeom>
          <a:avLst/>
          <a:gdLst/>
          <a:ahLst/>
          <a:cxnLst/>
          <a:rect l="0" t="0" r="0" b="0"/>
          <a:pathLst>
            <a:path>
              <a:moveTo>
                <a:pt x="0" y="0"/>
              </a:moveTo>
              <a:lnTo>
                <a:pt x="235682" y="0"/>
              </a:lnTo>
              <a:lnTo>
                <a:pt x="235682" y="449090"/>
              </a:lnTo>
              <a:lnTo>
                <a:pt x="471364" y="44909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1011526" y="2814308"/>
        <a:ext cx="32552" cy="32552"/>
      </dsp:txXfrm>
    </dsp:sp>
    <dsp:sp modelId="{EB44C6E3-D779-4B8A-84C4-23BB2585B58A}">
      <dsp:nvSpPr>
        <dsp:cNvPr id="0" name=""/>
        <dsp:cNvSpPr/>
      </dsp:nvSpPr>
      <dsp:spPr>
        <a:xfrm>
          <a:off x="792120" y="2156949"/>
          <a:ext cx="471364" cy="449090"/>
        </a:xfrm>
        <a:custGeom>
          <a:avLst/>
          <a:gdLst/>
          <a:ahLst/>
          <a:cxnLst/>
          <a:rect l="0" t="0" r="0" b="0"/>
          <a:pathLst>
            <a:path>
              <a:moveTo>
                <a:pt x="0" y="449090"/>
              </a:moveTo>
              <a:lnTo>
                <a:pt x="235682" y="449090"/>
              </a:lnTo>
              <a:lnTo>
                <a:pt x="235682" y="0"/>
              </a:lnTo>
              <a:lnTo>
                <a:pt x="471364"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1011526" y="2365218"/>
        <a:ext cx="32552" cy="32552"/>
      </dsp:txXfrm>
    </dsp:sp>
    <dsp:sp modelId="{22340688-E4F1-4004-B707-3CADE10E01B2}">
      <dsp:nvSpPr>
        <dsp:cNvPr id="0" name=""/>
        <dsp:cNvSpPr/>
      </dsp:nvSpPr>
      <dsp:spPr>
        <a:xfrm>
          <a:off x="792120" y="1258769"/>
          <a:ext cx="471364" cy="1347270"/>
        </a:xfrm>
        <a:custGeom>
          <a:avLst/>
          <a:gdLst/>
          <a:ahLst/>
          <a:cxnLst/>
          <a:rect l="0" t="0" r="0" b="0"/>
          <a:pathLst>
            <a:path>
              <a:moveTo>
                <a:pt x="0" y="1347270"/>
              </a:moveTo>
              <a:lnTo>
                <a:pt x="235682" y="1347270"/>
              </a:lnTo>
              <a:lnTo>
                <a:pt x="235682" y="0"/>
              </a:lnTo>
              <a:lnTo>
                <a:pt x="471364"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992118" y="1896720"/>
        <a:ext cx="71367" cy="71367"/>
      </dsp:txXfrm>
    </dsp:sp>
    <dsp:sp modelId="{B670F6D9-B0AE-44DA-A4E6-13F84ACEAD0E}">
      <dsp:nvSpPr>
        <dsp:cNvPr id="0" name=""/>
        <dsp:cNvSpPr/>
      </dsp:nvSpPr>
      <dsp:spPr>
        <a:xfrm>
          <a:off x="792120" y="360589"/>
          <a:ext cx="471364" cy="2245450"/>
        </a:xfrm>
        <a:custGeom>
          <a:avLst/>
          <a:gdLst/>
          <a:ahLst/>
          <a:cxnLst/>
          <a:rect l="0" t="0" r="0" b="0"/>
          <a:pathLst>
            <a:path>
              <a:moveTo>
                <a:pt x="0" y="2245450"/>
              </a:moveTo>
              <a:lnTo>
                <a:pt x="235682" y="2245450"/>
              </a:lnTo>
              <a:lnTo>
                <a:pt x="235682" y="0"/>
              </a:lnTo>
              <a:lnTo>
                <a:pt x="471364"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it-IT" sz="800" kern="1200"/>
        </a:p>
      </dsp:txBody>
      <dsp:txXfrm>
        <a:off x="970442" y="1425954"/>
        <a:ext cx="114719" cy="114719"/>
      </dsp:txXfrm>
    </dsp:sp>
    <dsp:sp modelId="{695C5B2E-E98B-44C1-865E-6EA20A648F96}">
      <dsp:nvSpPr>
        <dsp:cNvPr id="0" name=""/>
        <dsp:cNvSpPr/>
      </dsp:nvSpPr>
      <dsp:spPr>
        <a:xfrm rot="16200000">
          <a:off x="-1458057" y="2246767"/>
          <a:ext cx="3781811" cy="718544"/>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it-IT" sz="2400" kern="1200" dirty="0"/>
            <a:t>GENERATIONAL TRANSITION TYPES</a:t>
          </a:r>
        </a:p>
      </dsp:txBody>
      <dsp:txXfrm>
        <a:off x="-1458057" y="2246767"/>
        <a:ext cx="3781811" cy="718544"/>
      </dsp:txXfrm>
    </dsp:sp>
    <dsp:sp modelId="{EEBAE932-0BCC-40B7-9A59-DDE25F0FD0AB}">
      <dsp:nvSpPr>
        <dsp:cNvPr id="0" name=""/>
        <dsp:cNvSpPr/>
      </dsp:nvSpPr>
      <dsp:spPr>
        <a:xfrm>
          <a:off x="1263485" y="1317"/>
          <a:ext cx="2356824" cy="718544"/>
        </a:xfrm>
        <a:prstGeom prst="rect">
          <a:avLst/>
        </a:prstGeom>
        <a:solidFill>
          <a:schemeClr val="accent6">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a:t>A) ONE SUCCESSOR</a:t>
          </a:r>
        </a:p>
      </dsp:txBody>
      <dsp:txXfrm>
        <a:off x="1263485" y="1317"/>
        <a:ext cx="2356824" cy="718544"/>
      </dsp:txXfrm>
    </dsp:sp>
    <dsp:sp modelId="{C003CFDD-1774-49E6-9FB3-507D6BCE5D8F}">
      <dsp:nvSpPr>
        <dsp:cNvPr id="0" name=""/>
        <dsp:cNvSpPr/>
      </dsp:nvSpPr>
      <dsp:spPr>
        <a:xfrm>
          <a:off x="1263485" y="899497"/>
          <a:ext cx="2356824" cy="718544"/>
        </a:xfrm>
        <a:prstGeom prst="rect">
          <a:avLst/>
        </a:prstGeom>
        <a:solidFill>
          <a:schemeClr val="accent6">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a:t>B) MORE SUCCESSORS</a:t>
          </a:r>
        </a:p>
      </dsp:txBody>
      <dsp:txXfrm>
        <a:off x="1263485" y="899497"/>
        <a:ext cx="2356824" cy="718544"/>
      </dsp:txXfrm>
    </dsp:sp>
    <dsp:sp modelId="{C713DC77-0078-47AA-AF93-9F2267B17F06}">
      <dsp:nvSpPr>
        <dsp:cNvPr id="0" name=""/>
        <dsp:cNvSpPr/>
      </dsp:nvSpPr>
      <dsp:spPr>
        <a:xfrm>
          <a:off x="1263485" y="1797677"/>
          <a:ext cx="2356824" cy="718544"/>
        </a:xfrm>
        <a:prstGeom prst="rect">
          <a:avLst/>
        </a:prstGeom>
        <a:solidFill>
          <a:schemeClr val="accent4"/>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C) ENTRUSTED TO AN UNFAMILIAR MANAGER</a:t>
          </a:r>
          <a:endParaRPr lang="it-IT" sz="1800" kern="1200" dirty="0"/>
        </a:p>
      </dsp:txBody>
      <dsp:txXfrm>
        <a:off x="1263485" y="1797677"/>
        <a:ext cx="2356824" cy="718544"/>
      </dsp:txXfrm>
    </dsp:sp>
    <dsp:sp modelId="{57A6F0D0-6649-434F-8FB8-20337F46A7A1}">
      <dsp:nvSpPr>
        <dsp:cNvPr id="0" name=""/>
        <dsp:cNvSpPr/>
      </dsp:nvSpPr>
      <dsp:spPr>
        <a:xfrm>
          <a:off x="1263485" y="2695857"/>
          <a:ext cx="2356824" cy="718544"/>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a:t>D) WITH PROPRIETARY REARRANGEMENTS</a:t>
          </a:r>
        </a:p>
      </dsp:txBody>
      <dsp:txXfrm>
        <a:off x="1263485" y="2695857"/>
        <a:ext cx="2356824" cy="718544"/>
      </dsp:txXfrm>
    </dsp:sp>
    <dsp:sp modelId="{42CE6CC6-40A2-45BA-B03F-EEA0423C97FA}">
      <dsp:nvSpPr>
        <dsp:cNvPr id="0" name=""/>
        <dsp:cNvSpPr/>
      </dsp:nvSpPr>
      <dsp:spPr>
        <a:xfrm>
          <a:off x="1263485" y="3594037"/>
          <a:ext cx="2356824" cy="718544"/>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E) WITH SALE OF THE COMPANY</a:t>
          </a:r>
          <a:endParaRPr lang="it-IT" sz="1800" kern="1200" dirty="0"/>
        </a:p>
      </dsp:txBody>
      <dsp:txXfrm>
        <a:off x="1263485" y="3594037"/>
        <a:ext cx="2356824" cy="718544"/>
      </dsp:txXfrm>
    </dsp:sp>
    <dsp:sp modelId="{DAB4ADCE-E3FD-4608-83B7-15E047149378}">
      <dsp:nvSpPr>
        <dsp:cNvPr id="0" name=""/>
        <dsp:cNvSpPr/>
      </dsp:nvSpPr>
      <dsp:spPr>
        <a:xfrm>
          <a:off x="1263485" y="4492217"/>
          <a:ext cx="2356824" cy="718544"/>
        </a:xfrm>
        <a:prstGeom prst="rect">
          <a:avLst/>
        </a:prstGeom>
        <a:solidFill>
          <a:schemeClr val="accent4"/>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a:t>F) UNEXPECTED</a:t>
          </a:r>
        </a:p>
      </dsp:txBody>
      <dsp:txXfrm>
        <a:off x="1263485" y="4492217"/>
        <a:ext cx="2356824" cy="71854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A43D9-81C3-4390-9BF3-6589827C724B}">
      <dsp:nvSpPr>
        <dsp:cNvPr id="0" name=""/>
        <dsp:cNvSpPr/>
      </dsp:nvSpPr>
      <dsp:spPr>
        <a:xfrm>
          <a:off x="792120" y="2606039"/>
          <a:ext cx="471364" cy="2245450"/>
        </a:xfrm>
        <a:custGeom>
          <a:avLst/>
          <a:gdLst/>
          <a:ahLst/>
          <a:cxnLst/>
          <a:rect l="0" t="0" r="0" b="0"/>
          <a:pathLst>
            <a:path>
              <a:moveTo>
                <a:pt x="0" y="0"/>
              </a:moveTo>
              <a:lnTo>
                <a:pt x="235682" y="0"/>
              </a:lnTo>
              <a:lnTo>
                <a:pt x="235682" y="2245450"/>
              </a:lnTo>
              <a:lnTo>
                <a:pt x="471364" y="224545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it-IT" sz="800" kern="1200"/>
        </a:p>
      </dsp:txBody>
      <dsp:txXfrm>
        <a:off x="970442" y="3671404"/>
        <a:ext cx="114719" cy="114719"/>
      </dsp:txXfrm>
    </dsp:sp>
    <dsp:sp modelId="{73284060-ED6D-47A2-B4BB-BC7786F4BDB6}">
      <dsp:nvSpPr>
        <dsp:cNvPr id="0" name=""/>
        <dsp:cNvSpPr/>
      </dsp:nvSpPr>
      <dsp:spPr>
        <a:xfrm>
          <a:off x="792120" y="2606039"/>
          <a:ext cx="471364" cy="1347270"/>
        </a:xfrm>
        <a:custGeom>
          <a:avLst/>
          <a:gdLst/>
          <a:ahLst/>
          <a:cxnLst/>
          <a:rect l="0" t="0" r="0" b="0"/>
          <a:pathLst>
            <a:path>
              <a:moveTo>
                <a:pt x="0" y="0"/>
              </a:moveTo>
              <a:lnTo>
                <a:pt x="235682" y="0"/>
              </a:lnTo>
              <a:lnTo>
                <a:pt x="235682" y="1347270"/>
              </a:lnTo>
              <a:lnTo>
                <a:pt x="471364" y="134727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992118" y="3243990"/>
        <a:ext cx="71367" cy="71367"/>
      </dsp:txXfrm>
    </dsp:sp>
    <dsp:sp modelId="{4BC0EE51-B104-43AB-B837-169CF394ED61}">
      <dsp:nvSpPr>
        <dsp:cNvPr id="0" name=""/>
        <dsp:cNvSpPr/>
      </dsp:nvSpPr>
      <dsp:spPr>
        <a:xfrm>
          <a:off x="792120" y="2606039"/>
          <a:ext cx="471364" cy="449090"/>
        </a:xfrm>
        <a:custGeom>
          <a:avLst/>
          <a:gdLst/>
          <a:ahLst/>
          <a:cxnLst/>
          <a:rect l="0" t="0" r="0" b="0"/>
          <a:pathLst>
            <a:path>
              <a:moveTo>
                <a:pt x="0" y="0"/>
              </a:moveTo>
              <a:lnTo>
                <a:pt x="235682" y="0"/>
              </a:lnTo>
              <a:lnTo>
                <a:pt x="235682" y="449090"/>
              </a:lnTo>
              <a:lnTo>
                <a:pt x="471364" y="44909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1011526" y="2814308"/>
        <a:ext cx="32552" cy="32552"/>
      </dsp:txXfrm>
    </dsp:sp>
    <dsp:sp modelId="{EB44C6E3-D779-4B8A-84C4-23BB2585B58A}">
      <dsp:nvSpPr>
        <dsp:cNvPr id="0" name=""/>
        <dsp:cNvSpPr/>
      </dsp:nvSpPr>
      <dsp:spPr>
        <a:xfrm>
          <a:off x="792120" y="2156949"/>
          <a:ext cx="471364" cy="449090"/>
        </a:xfrm>
        <a:custGeom>
          <a:avLst/>
          <a:gdLst/>
          <a:ahLst/>
          <a:cxnLst/>
          <a:rect l="0" t="0" r="0" b="0"/>
          <a:pathLst>
            <a:path>
              <a:moveTo>
                <a:pt x="0" y="449090"/>
              </a:moveTo>
              <a:lnTo>
                <a:pt x="235682" y="449090"/>
              </a:lnTo>
              <a:lnTo>
                <a:pt x="235682" y="0"/>
              </a:lnTo>
              <a:lnTo>
                <a:pt x="471364"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1011526" y="2365218"/>
        <a:ext cx="32552" cy="32552"/>
      </dsp:txXfrm>
    </dsp:sp>
    <dsp:sp modelId="{22340688-E4F1-4004-B707-3CADE10E01B2}">
      <dsp:nvSpPr>
        <dsp:cNvPr id="0" name=""/>
        <dsp:cNvSpPr/>
      </dsp:nvSpPr>
      <dsp:spPr>
        <a:xfrm>
          <a:off x="792120" y="1258769"/>
          <a:ext cx="471364" cy="1347270"/>
        </a:xfrm>
        <a:custGeom>
          <a:avLst/>
          <a:gdLst/>
          <a:ahLst/>
          <a:cxnLst/>
          <a:rect l="0" t="0" r="0" b="0"/>
          <a:pathLst>
            <a:path>
              <a:moveTo>
                <a:pt x="0" y="1347270"/>
              </a:moveTo>
              <a:lnTo>
                <a:pt x="235682" y="1347270"/>
              </a:lnTo>
              <a:lnTo>
                <a:pt x="235682" y="0"/>
              </a:lnTo>
              <a:lnTo>
                <a:pt x="471364"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992118" y="1896720"/>
        <a:ext cx="71367" cy="71367"/>
      </dsp:txXfrm>
    </dsp:sp>
    <dsp:sp modelId="{B670F6D9-B0AE-44DA-A4E6-13F84ACEAD0E}">
      <dsp:nvSpPr>
        <dsp:cNvPr id="0" name=""/>
        <dsp:cNvSpPr/>
      </dsp:nvSpPr>
      <dsp:spPr>
        <a:xfrm>
          <a:off x="792120" y="360589"/>
          <a:ext cx="471364" cy="2245450"/>
        </a:xfrm>
        <a:custGeom>
          <a:avLst/>
          <a:gdLst/>
          <a:ahLst/>
          <a:cxnLst/>
          <a:rect l="0" t="0" r="0" b="0"/>
          <a:pathLst>
            <a:path>
              <a:moveTo>
                <a:pt x="0" y="2245450"/>
              </a:moveTo>
              <a:lnTo>
                <a:pt x="235682" y="2245450"/>
              </a:lnTo>
              <a:lnTo>
                <a:pt x="235682" y="0"/>
              </a:lnTo>
              <a:lnTo>
                <a:pt x="471364"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it-IT" sz="800" kern="1200"/>
        </a:p>
      </dsp:txBody>
      <dsp:txXfrm>
        <a:off x="970442" y="1425954"/>
        <a:ext cx="114719" cy="114719"/>
      </dsp:txXfrm>
    </dsp:sp>
    <dsp:sp modelId="{695C5B2E-E98B-44C1-865E-6EA20A648F96}">
      <dsp:nvSpPr>
        <dsp:cNvPr id="0" name=""/>
        <dsp:cNvSpPr/>
      </dsp:nvSpPr>
      <dsp:spPr>
        <a:xfrm rot="16200000">
          <a:off x="-1458057" y="2246767"/>
          <a:ext cx="3781811" cy="718544"/>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it-IT" sz="2400" kern="1200" dirty="0"/>
            <a:t>GENERATIONAL TRANSITION TYPES</a:t>
          </a:r>
        </a:p>
      </dsp:txBody>
      <dsp:txXfrm>
        <a:off x="-1458057" y="2246767"/>
        <a:ext cx="3781811" cy="718544"/>
      </dsp:txXfrm>
    </dsp:sp>
    <dsp:sp modelId="{EEBAE932-0BCC-40B7-9A59-DDE25F0FD0AB}">
      <dsp:nvSpPr>
        <dsp:cNvPr id="0" name=""/>
        <dsp:cNvSpPr/>
      </dsp:nvSpPr>
      <dsp:spPr>
        <a:xfrm>
          <a:off x="1263485" y="1317"/>
          <a:ext cx="2356824" cy="718544"/>
        </a:xfrm>
        <a:prstGeom prst="rect">
          <a:avLst/>
        </a:prstGeom>
        <a:solidFill>
          <a:schemeClr val="accent6">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a:t>A) ONE SUCCESSOR</a:t>
          </a:r>
        </a:p>
      </dsp:txBody>
      <dsp:txXfrm>
        <a:off x="1263485" y="1317"/>
        <a:ext cx="2356824" cy="718544"/>
      </dsp:txXfrm>
    </dsp:sp>
    <dsp:sp modelId="{C003CFDD-1774-49E6-9FB3-507D6BCE5D8F}">
      <dsp:nvSpPr>
        <dsp:cNvPr id="0" name=""/>
        <dsp:cNvSpPr/>
      </dsp:nvSpPr>
      <dsp:spPr>
        <a:xfrm>
          <a:off x="1263485" y="899497"/>
          <a:ext cx="2356824" cy="718544"/>
        </a:xfrm>
        <a:prstGeom prst="rect">
          <a:avLst/>
        </a:prstGeom>
        <a:solidFill>
          <a:schemeClr val="accent6">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a:t>B) MORE SUCCESSORS</a:t>
          </a:r>
        </a:p>
      </dsp:txBody>
      <dsp:txXfrm>
        <a:off x="1263485" y="899497"/>
        <a:ext cx="2356824" cy="718544"/>
      </dsp:txXfrm>
    </dsp:sp>
    <dsp:sp modelId="{C713DC77-0078-47AA-AF93-9F2267B17F06}">
      <dsp:nvSpPr>
        <dsp:cNvPr id="0" name=""/>
        <dsp:cNvSpPr/>
      </dsp:nvSpPr>
      <dsp:spPr>
        <a:xfrm>
          <a:off x="1263485" y="1797677"/>
          <a:ext cx="2356824" cy="718544"/>
        </a:xfrm>
        <a:prstGeom prst="rect">
          <a:avLst/>
        </a:prstGeom>
        <a:solidFill>
          <a:schemeClr val="accent6">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C) ENTRUSTED TO AN UNFAMILIAR MANAGER</a:t>
          </a:r>
          <a:endParaRPr lang="it-IT" sz="1800" kern="1200" dirty="0"/>
        </a:p>
      </dsp:txBody>
      <dsp:txXfrm>
        <a:off x="1263485" y="1797677"/>
        <a:ext cx="2356824" cy="718544"/>
      </dsp:txXfrm>
    </dsp:sp>
    <dsp:sp modelId="{57A6F0D0-6649-434F-8FB8-20337F46A7A1}">
      <dsp:nvSpPr>
        <dsp:cNvPr id="0" name=""/>
        <dsp:cNvSpPr/>
      </dsp:nvSpPr>
      <dsp:spPr>
        <a:xfrm>
          <a:off x="1263485" y="2695857"/>
          <a:ext cx="2356824" cy="718544"/>
        </a:xfrm>
        <a:prstGeom prst="rect">
          <a:avLst/>
        </a:prstGeom>
        <a:solidFill>
          <a:schemeClr val="accent4"/>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a:t>D) WITH PROPRIETARY REARRANGEMENTS</a:t>
          </a:r>
        </a:p>
      </dsp:txBody>
      <dsp:txXfrm>
        <a:off x="1263485" y="2695857"/>
        <a:ext cx="2356824" cy="718544"/>
      </dsp:txXfrm>
    </dsp:sp>
    <dsp:sp modelId="{42CE6CC6-40A2-45BA-B03F-EEA0423C97FA}">
      <dsp:nvSpPr>
        <dsp:cNvPr id="0" name=""/>
        <dsp:cNvSpPr/>
      </dsp:nvSpPr>
      <dsp:spPr>
        <a:xfrm>
          <a:off x="1263485" y="3594037"/>
          <a:ext cx="2356824" cy="718544"/>
        </a:xfrm>
        <a:prstGeom prst="rect">
          <a:avLst/>
        </a:prstGeom>
        <a:solidFill>
          <a:schemeClr val="accent4"/>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E) WITH SALE OF THE COMPANY</a:t>
          </a:r>
          <a:endParaRPr lang="it-IT" sz="1800" kern="1200" dirty="0"/>
        </a:p>
      </dsp:txBody>
      <dsp:txXfrm>
        <a:off x="1263485" y="3594037"/>
        <a:ext cx="2356824" cy="718544"/>
      </dsp:txXfrm>
    </dsp:sp>
    <dsp:sp modelId="{DAB4ADCE-E3FD-4608-83B7-15E047149378}">
      <dsp:nvSpPr>
        <dsp:cNvPr id="0" name=""/>
        <dsp:cNvSpPr/>
      </dsp:nvSpPr>
      <dsp:spPr>
        <a:xfrm>
          <a:off x="1263485" y="4492217"/>
          <a:ext cx="2356824" cy="718544"/>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a:t>F) UNEXPECTED</a:t>
          </a:r>
        </a:p>
      </dsp:txBody>
      <dsp:txXfrm>
        <a:off x="1263485" y="4492217"/>
        <a:ext cx="2356824" cy="7185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B399C-3A0A-4A36-B7BC-1C30DCCF3E30}">
      <dsp:nvSpPr>
        <dsp:cNvPr id="0" name=""/>
        <dsp:cNvSpPr/>
      </dsp:nvSpPr>
      <dsp:spPr>
        <a:xfrm>
          <a:off x="3118324" y="2193039"/>
          <a:ext cx="1684378" cy="1684378"/>
        </a:xfrm>
        <a:prstGeom prst="ellipse">
          <a:avLst/>
        </a:prstGeom>
        <a:gradFill rotWithShape="0">
          <a:gsLst>
            <a:gs pos="0">
              <a:schemeClr val="accent5">
                <a:alpha val="80000"/>
                <a:hueOff val="0"/>
                <a:satOff val="0"/>
                <a:lumOff val="0"/>
                <a:alphaOff val="0"/>
                <a:lumMod val="110000"/>
                <a:satMod val="105000"/>
                <a:tint val="67000"/>
              </a:schemeClr>
            </a:gs>
            <a:gs pos="50000">
              <a:schemeClr val="accent5">
                <a:alpha val="80000"/>
                <a:hueOff val="0"/>
                <a:satOff val="0"/>
                <a:lumOff val="0"/>
                <a:alphaOff val="0"/>
                <a:lumMod val="105000"/>
                <a:satMod val="103000"/>
                <a:tint val="73000"/>
              </a:schemeClr>
            </a:gs>
            <a:gs pos="100000">
              <a:schemeClr val="accent5">
                <a:alpha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it-IT" sz="1900" b="1" kern="1200" dirty="0"/>
            <a:t>Generation </a:t>
          </a:r>
          <a:r>
            <a:rPr lang="it-IT" sz="1900" b="1" kern="1200" dirty="0" err="1"/>
            <a:t>Transition</a:t>
          </a:r>
          <a:r>
            <a:rPr lang="it-IT" sz="1900" b="1" kern="1200" dirty="0"/>
            <a:t> in Family Business </a:t>
          </a:r>
        </a:p>
      </dsp:txBody>
      <dsp:txXfrm>
        <a:off x="3364995" y="2439710"/>
        <a:ext cx="1191036" cy="1191036"/>
      </dsp:txXfrm>
    </dsp:sp>
    <dsp:sp modelId="{33ADCA63-8444-43AD-801D-A3024AE562F2}">
      <dsp:nvSpPr>
        <dsp:cNvPr id="0" name=""/>
        <dsp:cNvSpPr/>
      </dsp:nvSpPr>
      <dsp:spPr>
        <a:xfrm rot="16200000">
          <a:off x="3782139" y="1580238"/>
          <a:ext cx="356747" cy="572688"/>
        </a:xfrm>
        <a:prstGeom prst="rightArrow">
          <a:avLst>
            <a:gd name="adj1" fmla="val 60000"/>
            <a:gd name="adj2" fmla="val 50000"/>
          </a:avLst>
        </a:prstGeom>
        <a:gradFill rotWithShape="0">
          <a:gsLst>
            <a:gs pos="0">
              <a:schemeClr val="accent5">
                <a:shade val="90000"/>
                <a:hueOff val="0"/>
                <a:satOff val="0"/>
                <a:lumOff val="0"/>
                <a:alphaOff val="0"/>
                <a:lumMod val="110000"/>
                <a:satMod val="105000"/>
                <a:tint val="67000"/>
              </a:schemeClr>
            </a:gs>
            <a:gs pos="50000">
              <a:schemeClr val="accent5">
                <a:shade val="90000"/>
                <a:hueOff val="0"/>
                <a:satOff val="0"/>
                <a:lumOff val="0"/>
                <a:alphaOff val="0"/>
                <a:lumMod val="105000"/>
                <a:satMod val="103000"/>
                <a:tint val="73000"/>
              </a:schemeClr>
            </a:gs>
            <a:gs pos="100000">
              <a:schemeClr val="accent5">
                <a:shade val="9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it-IT" sz="1400" kern="1200"/>
        </a:p>
      </dsp:txBody>
      <dsp:txXfrm>
        <a:off x="3835651" y="1748288"/>
        <a:ext cx="249723" cy="343612"/>
      </dsp:txXfrm>
    </dsp:sp>
    <dsp:sp modelId="{6B85E6BC-A846-4226-96C9-D95682665A7E}">
      <dsp:nvSpPr>
        <dsp:cNvPr id="0" name=""/>
        <dsp:cNvSpPr/>
      </dsp:nvSpPr>
      <dsp:spPr>
        <a:xfrm>
          <a:off x="3202543" y="3990"/>
          <a:ext cx="1515940" cy="1515940"/>
        </a:xfrm>
        <a:prstGeom prst="ellipse">
          <a:avLst/>
        </a:prstGeom>
        <a:gradFill rotWithShape="0">
          <a:gsLst>
            <a:gs pos="0">
              <a:schemeClr val="accent5">
                <a:alpha val="90000"/>
                <a:hueOff val="0"/>
                <a:satOff val="0"/>
                <a:lumOff val="0"/>
                <a:alphaOff val="0"/>
                <a:lumMod val="110000"/>
                <a:satMod val="105000"/>
                <a:tint val="67000"/>
              </a:schemeClr>
            </a:gs>
            <a:gs pos="50000">
              <a:schemeClr val="accent5">
                <a:alpha val="90000"/>
                <a:hueOff val="0"/>
                <a:satOff val="0"/>
                <a:lumOff val="0"/>
                <a:alphaOff val="0"/>
                <a:lumMod val="105000"/>
                <a:satMod val="103000"/>
                <a:tint val="73000"/>
              </a:schemeClr>
            </a:gs>
            <a:gs pos="100000">
              <a:schemeClr val="accent5">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t-IT" sz="1300" kern="1200" dirty="0" smtClean="0">
              <a:solidFill>
                <a:prstClr val="black"/>
              </a:solidFill>
              <a:latin typeface="Calibri" panose="020F0502020204030204"/>
              <a:ea typeface="+mn-ea"/>
              <a:cs typeface="+mn-cs"/>
            </a:rPr>
            <a:t>1. </a:t>
          </a:r>
          <a:r>
            <a:rPr lang="it-IT" sz="1300" kern="1200" dirty="0" err="1" smtClean="0">
              <a:solidFill>
                <a:prstClr val="black"/>
              </a:solidFill>
              <a:latin typeface="Calibri" panose="020F0502020204030204"/>
              <a:ea typeface="+mn-ea"/>
              <a:cs typeface="+mn-cs"/>
            </a:rPr>
            <a:t>Distinction</a:t>
          </a:r>
          <a:r>
            <a:rPr lang="it-IT" sz="1300" kern="1200" dirty="0" smtClean="0">
              <a:solidFill>
                <a:prstClr val="black"/>
              </a:solidFill>
              <a:latin typeface="Calibri" panose="020F0502020204030204"/>
              <a:ea typeface="+mn-ea"/>
              <a:cs typeface="+mn-cs"/>
            </a:rPr>
            <a:t> </a:t>
          </a:r>
          <a:r>
            <a:rPr lang="it-IT" sz="1300" kern="1200" dirty="0" err="1" smtClean="0">
              <a:solidFill>
                <a:prstClr val="black"/>
              </a:solidFill>
              <a:latin typeface="Calibri" panose="020F0502020204030204"/>
              <a:ea typeface="+mn-ea"/>
              <a:cs typeface="+mn-cs"/>
            </a:rPr>
            <a:t>between</a:t>
          </a:r>
          <a:r>
            <a:rPr lang="it-IT" sz="1300" kern="1200" dirty="0" smtClean="0">
              <a:solidFill>
                <a:prstClr val="black"/>
              </a:solidFill>
              <a:latin typeface="Calibri" panose="020F0502020204030204"/>
              <a:ea typeface="+mn-ea"/>
              <a:cs typeface="+mn-cs"/>
            </a:rPr>
            <a:t> company and Family</a:t>
          </a:r>
          <a:endParaRPr lang="it-IT" sz="1300" kern="1200" dirty="0">
            <a:solidFill>
              <a:prstClr val="black"/>
            </a:solidFill>
            <a:latin typeface="Calibri" panose="020F0502020204030204"/>
            <a:ea typeface="+mn-ea"/>
            <a:cs typeface="+mn-cs"/>
          </a:endParaRPr>
        </a:p>
      </dsp:txBody>
      <dsp:txXfrm>
        <a:off x="3424547" y="225994"/>
        <a:ext cx="1071932" cy="1071932"/>
      </dsp:txXfrm>
    </dsp:sp>
    <dsp:sp modelId="{2DDA7551-1B13-413B-BA3D-C060B43656A8}">
      <dsp:nvSpPr>
        <dsp:cNvPr id="0" name=""/>
        <dsp:cNvSpPr/>
      </dsp:nvSpPr>
      <dsp:spPr>
        <a:xfrm rot="19285714">
          <a:off x="4695824" y="2020245"/>
          <a:ext cx="356747" cy="572688"/>
        </a:xfrm>
        <a:prstGeom prst="rightArrow">
          <a:avLst>
            <a:gd name="adj1" fmla="val 60000"/>
            <a:gd name="adj2" fmla="val 50000"/>
          </a:avLst>
        </a:prstGeom>
        <a:gradFill rotWithShape="0">
          <a:gsLst>
            <a:gs pos="0">
              <a:schemeClr val="accent5">
                <a:shade val="90000"/>
                <a:hueOff val="69238"/>
                <a:satOff val="-1479"/>
                <a:lumOff val="5518"/>
                <a:alphaOff val="0"/>
                <a:lumMod val="110000"/>
                <a:satMod val="105000"/>
                <a:tint val="67000"/>
              </a:schemeClr>
            </a:gs>
            <a:gs pos="50000">
              <a:schemeClr val="accent5">
                <a:shade val="90000"/>
                <a:hueOff val="69238"/>
                <a:satOff val="-1479"/>
                <a:lumOff val="5518"/>
                <a:alphaOff val="0"/>
                <a:lumMod val="105000"/>
                <a:satMod val="103000"/>
                <a:tint val="73000"/>
              </a:schemeClr>
            </a:gs>
            <a:gs pos="100000">
              <a:schemeClr val="accent5">
                <a:shade val="90000"/>
                <a:hueOff val="69238"/>
                <a:satOff val="-1479"/>
                <a:lumOff val="5518"/>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it-IT" sz="1400" kern="1200"/>
        </a:p>
      </dsp:txBody>
      <dsp:txXfrm>
        <a:off x="4707499" y="2168147"/>
        <a:ext cx="249723" cy="343612"/>
      </dsp:txXfrm>
    </dsp:sp>
    <dsp:sp modelId="{4C41BE79-3FF8-4C7B-BECA-DCD5A258FC69}">
      <dsp:nvSpPr>
        <dsp:cNvPr id="0" name=""/>
        <dsp:cNvSpPr/>
      </dsp:nvSpPr>
      <dsp:spPr>
        <a:xfrm>
          <a:off x="4979855" y="859899"/>
          <a:ext cx="1515940" cy="1515940"/>
        </a:xfrm>
        <a:prstGeom prst="ellipse">
          <a:avLst/>
        </a:prstGeom>
        <a:gradFill rotWithShape="0">
          <a:gsLst>
            <a:gs pos="0">
              <a:schemeClr val="accent5">
                <a:alpha val="90000"/>
                <a:hueOff val="0"/>
                <a:satOff val="0"/>
                <a:lumOff val="0"/>
                <a:alphaOff val="-6667"/>
                <a:lumMod val="110000"/>
                <a:satMod val="105000"/>
                <a:tint val="67000"/>
              </a:schemeClr>
            </a:gs>
            <a:gs pos="50000">
              <a:schemeClr val="accent5">
                <a:alpha val="90000"/>
                <a:hueOff val="0"/>
                <a:satOff val="0"/>
                <a:lumOff val="0"/>
                <a:alphaOff val="-6667"/>
                <a:lumMod val="105000"/>
                <a:satMod val="103000"/>
                <a:tint val="73000"/>
              </a:schemeClr>
            </a:gs>
            <a:gs pos="100000">
              <a:schemeClr val="accent5">
                <a:alpha val="90000"/>
                <a:hueOff val="0"/>
                <a:satOff val="0"/>
                <a:lumOff val="0"/>
                <a:alphaOff val="-6667"/>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t-IT" sz="1300" kern="1200" dirty="0" smtClean="0">
              <a:solidFill>
                <a:prstClr val="black"/>
              </a:solidFill>
              <a:latin typeface="Calibri" panose="020F0502020204030204"/>
              <a:ea typeface="+mn-ea"/>
              <a:cs typeface="+mn-cs"/>
            </a:rPr>
            <a:t>2. </a:t>
          </a:r>
          <a:r>
            <a:rPr lang="it-IT" sz="1300" kern="1200" dirty="0" err="1" smtClean="0">
              <a:solidFill>
                <a:prstClr val="black"/>
              </a:solidFill>
              <a:latin typeface="Calibri" panose="020F0502020204030204"/>
              <a:ea typeface="+mn-ea"/>
              <a:cs typeface="+mn-cs"/>
            </a:rPr>
            <a:t>Governance</a:t>
          </a:r>
          <a:r>
            <a:rPr lang="it-IT" sz="1300" kern="1200" dirty="0" smtClean="0">
              <a:solidFill>
                <a:prstClr val="black"/>
              </a:solidFill>
              <a:latin typeface="Calibri" panose="020F0502020204030204"/>
              <a:ea typeface="+mn-ea"/>
              <a:cs typeface="+mn-cs"/>
            </a:rPr>
            <a:t> </a:t>
          </a:r>
          <a:r>
            <a:rPr lang="it-IT" sz="1300" kern="1200" dirty="0" err="1" smtClean="0">
              <a:solidFill>
                <a:prstClr val="black"/>
              </a:solidFill>
              <a:latin typeface="Calibri" panose="020F0502020204030204"/>
              <a:ea typeface="+mn-ea"/>
              <a:cs typeface="+mn-cs"/>
            </a:rPr>
            <a:t>system</a:t>
          </a:r>
          <a:endParaRPr lang="it-IT" sz="1300" kern="1200" dirty="0">
            <a:solidFill>
              <a:prstClr val="black"/>
            </a:solidFill>
            <a:latin typeface="Calibri" panose="020F0502020204030204"/>
            <a:ea typeface="+mn-ea"/>
            <a:cs typeface="+mn-cs"/>
          </a:endParaRPr>
        </a:p>
      </dsp:txBody>
      <dsp:txXfrm>
        <a:off x="5201859" y="1081903"/>
        <a:ext cx="1071932" cy="1071932"/>
      </dsp:txXfrm>
    </dsp:sp>
    <dsp:sp modelId="{D4BB11DE-4B44-416C-9688-DA64777D6507}">
      <dsp:nvSpPr>
        <dsp:cNvPr id="0" name=""/>
        <dsp:cNvSpPr/>
      </dsp:nvSpPr>
      <dsp:spPr>
        <a:xfrm rot="824349">
          <a:off x="4910746" y="3022751"/>
          <a:ext cx="339771" cy="572688"/>
        </a:xfrm>
        <a:prstGeom prst="rightArrow">
          <a:avLst>
            <a:gd name="adj1" fmla="val 60000"/>
            <a:gd name="adj2" fmla="val 50000"/>
          </a:avLst>
        </a:prstGeom>
        <a:gradFill rotWithShape="0">
          <a:gsLst>
            <a:gs pos="0">
              <a:schemeClr val="accent5">
                <a:shade val="90000"/>
                <a:hueOff val="138475"/>
                <a:satOff val="-2957"/>
                <a:lumOff val="11036"/>
                <a:alphaOff val="0"/>
                <a:lumMod val="110000"/>
                <a:satMod val="105000"/>
                <a:tint val="67000"/>
              </a:schemeClr>
            </a:gs>
            <a:gs pos="50000">
              <a:schemeClr val="accent5">
                <a:shade val="90000"/>
                <a:hueOff val="138475"/>
                <a:satOff val="-2957"/>
                <a:lumOff val="11036"/>
                <a:alphaOff val="0"/>
                <a:lumMod val="105000"/>
                <a:satMod val="103000"/>
                <a:tint val="73000"/>
              </a:schemeClr>
            </a:gs>
            <a:gs pos="100000">
              <a:schemeClr val="accent5">
                <a:shade val="90000"/>
                <a:hueOff val="138475"/>
                <a:satOff val="-2957"/>
                <a:lumOff val="11036"/>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it-IT" sz="1400" kern="1200"/>
        </a:p>
      </dsp:txBody>
      <dsp:txXfrm>
        <a:off x="4912204" y="3125185"/>
        <a:ext cx="237840" cy="343612"/>
      </dsp:txXfrm>
    </dsp:sp>
    <dsp:sp modelId="{6D723A33-ACCC-4C6F-ADB8-21B7EEFC8B78}">
      <dsp:nvSpPr>
        <dsp:cNvPr id="0" name=""/>
        <dsp:cNvSpPr/>
      </dsp:nvSpPr>
      <dsp:spPr>
        <a:xfrm>
          <a:off x="5379652" y="2809556"/>
          <a:ext cx="1515940" cy="1515940"/>
        </a:xfrm>
        <a:prstGeom prst="ellipse">
          <a:avLst/>
        </a:prstGeom>
        <a:gradFill rotWithShape="0">
          <a:gsLst>
            <a:gs pos="0">
              <a:schemeClr val="accent5">
                <a:alpha val="90000"/>
                <a:hueOff val="0"/>
                <a:satOff val="0"/>
                <a:lumOff val="0"/>
                <a:alphaOff val="-13333"/>
                <a:lumMod val="110000"/>
                <a:satMod val="105000"/>
                <a:tint val="67000"/>
              </a:schemeClr>
            </a:gs>
            <a:gs pos="50000">
              <a:schemeClr val="accent5">
                <a:alpha val="90000"/>
                <a:hueOff val="0"/>
                <a:satOff val="0"/>
                <a:lumOff val="0"/>
                <a:alphaOff val="-13333"/>
                <a:lumMod val="105000"/>
                <a:satMod val="103000"/>
                <a:tint val="73000"/>
              </a:schemeClr>
            </a:gs>
            <a:gs pos="100000">
              <a:schemeClr val="accent5">
                <a:alpha val="90000"/>
                <a:hueOff val="0"/>
                <a:satOff val="0"/>
                <a:lumOff val="0"/>
                <a:alphaOff val="-13333"/>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3. Priority skills over membership</a:t>
          </a:r>
          <a:endParaRPr lang="it-IT" sz="1400" kern="1200" dirty="0"/>
        </a:p>
      </dsp:txBody>
      <dsp:txXfrm>
        <a:off x="5601656" y="3031560"/>
        <a:ext cx="1071932" cy="1071932"/>
      </dsp:txXfrm>
    </dsp:sp>
    <dsp:sp modelId="{675B6CA3-55EB-4B4C-BFE2-DFC62B349EBB}">
      <dsp:nvSpPr>
        <dsp:cNvPr id="0" name=""/>
        <dsp:cNvSpPr/>
      </dsp:nvSpPr>
      <dsp:spPr>
        <a:xfrm rot="3857143">
          <a:off x="4289196" y="3801799"/>
          <a:ext cx="356747" cy="572688"/>
        </a:xfrm>
        <a:prstGeom prst="rightArrow">
          <a:avLst>
            <a:gd name="adj1" fmla="val 60000"/>
            <a:gd name="adj2" fmla="val 50000"/>
          </a:avLst>
        </a:prstGeom>
        <a:gradFill rotWithShape="0">
          <a:gsLst>
            <a:gs pos="0">
              <a:schemeClr val="accent5">
                <a:shade val="90000"/>
                <a:hueOff val="207713"/>
                <a:satOff val="-4436"/>
                <a:lumOff val="16555"/>
                <a:alphaOff val="0"/>
                <a:lumMod val="110000"/>
                <a:satMod val="105000"/>
                <a:tint val="67000"/>
              </a:schemeClr>
            </a:gs>
            <a:gs pos="50000">
              <a:schemeClr val="accent5">
                <a:shade val="90000"/>
                <a:hueOff val="207713"/>
                <a:satOff val="-4436"/>
                <a:lumOff val="16555"/>
                <a:alphaOff val="0"/>
                <a:lumMod val="105000"/>
                <a:satMod val="103000"/>
                <a:tint val="73000"/>
              </a:schemeClr>
            </a:gs>
            <a:gs pos="100000">
              <a:schemeClr val="accent5">
                <a:shade val="90000"/>
                <a:hueOff val="207713"/>
                <a:satOff val="-4436"/>
                <a:lumOff val="1655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it-IT" sz="1400" kern="1200"/>
        </a:p>
      </dsp:txBody>
      <dsp:txXfrm>
        <a:off x="4319490" y="3868124"/>
        <a:ext cx="249723" cy="343612"/>
      </dsp:txXfrm>
    </dsp:sp>
    <dsp:sp modelId="{87237305-BA04-4C2A-90B4-25714E389307}">
      <dsp:nvSpPr>
        <dsp:cNvPr id="0" name=""/>
        <dsp:cNvSpPr/>
      </dsp:nvSpPr>
      <dsp:spPr>
        <a:xfrm>
          <a:off x="4188877" y="4325402"/>
          <a:ext cx="1515940" cy="1515940"/>
        </a:xfrm>
        <a:prstGeom prst="ellipse">
          <a:avLst/>
        </a:prstGeom>
        <a:gradFill rotWithShape="0">
          <a:gsLst>
            <a:gs pos="0">
              <a:schemeClr val="accent5">
                <a:alpha val="90000"/>
                <a:hueOff val="0"/>
                <a:satOff val="0"/>
                <a:lumOff val="0"/>
                <a:alphaOff val="-20000"/>
                <a:lumMod val="110000"/>
                <a:satMod val="105000"/>
                <a:tint val="67000"/>
              </a:schemeClr>
            </a:gs>
            <a:gs pos="50000">
              <a:schemeClr val="accent5">
                <a:alpha val="90000"/>
                <a:hueOff val="0"/>
                <a:satOff val="0"/>
                <a:lumOff val="0"/>
                <a:alphaOff val="-20000"/>
                <a:lumMod val="105000"/>
                <a:satMod val="103000"/>
                <a:tint val="73000"/>
              </a:schemeClr>
            </a:gs>
            <a:gs pos="100000">
              <a:schemeClr val="accent5">
                <a:alpha val="90000"/>
                <a:hueOff val="0"/>
                <a:satOff val="0"/>
                <a:lumOff val="0"/>
                <a:alphaOff val="-2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4. Shared rules for change</a:t>
          </a:r>
          <a:endParaRPr lang="it-IT" sz="1400" kern="1200" dirty="0"/>
        </a:p>
      </dsp:txBody>
      <dsp:txXfrm>
        <a:off x="4410881" y="4547406"/>
        <a:ext cx="1071932" cy="1071932"/>
      </dsp:txXfrm>
    </dsp:sp>
    <dsp:sp modelId="{39CFAF3B-4079-45C4-9B5A-89D00AF0F24B}">
      <dsp:nvSpPr>
        <dsp:cNvPr id="0" name=""/>
        <dsp:cNvSpPr/>
      </dsp:nvSpPr>
      <dsp:spPr>
        <a:xfrm rot="6942857">
          <a:off x="3275083" y="3801799"/>
          <a:ext cx="356747" cy="572688"/>
        </a:xfrm>
        <a:prstGeom prst="rightArrow">
          <a:avLst>
            <a:gd name="adj1" fmla="val 60000"/>
            <a:gd name="adj2" fmla="val 50000"/>
          </a:avLst>
        </a:prstGeom>
        <a:gradFill rotWithShape="0">
          <a:gsLst>
            <a:gs pos="0">
              <a:schemeClr val="accent5">
                <a:shade val="90000"/>
                <a:hueOff val="276951"/>
                <a:satOff val="-5914"/>
                <a:lumOff val="22073"/>
                <a:alphaOff val="0"/>
                <a:lumMod val="110000"/>
                <a:satMod val="105000"/>
                <a:tint val="67000"/>
              </a:schemeClr>
            </a:gs>
            <a:gs pos="50000">
              <a:schemeClr val="accent5">
                <a:shade val="90000"/>
                <a:hueOff val="276951"/>
                <a:satOff val="-5914"/>
                <a:lumOff val="22073"/>
                <a:alphaOff val="0"/>
                <a:lumMod val="105000"/>
                <a:satMod val="103000"/>
                <a:tint val="73000"/>
              </a:schemeClr>
            </a:gs>
            <a:gs pos="100000">
              <a:schemeClr val="accent5">
                <a:shade val="90000"/>
                <a:hueOff val="276951"/>
                <a:satOff val="-5914"/>
                <a:lumOff val="2207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it-IT" sz="1400" kern="1200"/>
        </a:p>
      </dsp:txBody>
      <dsp:txXfrm rot="10800000">
        <a:off x="3351813" y="3868124"/>
        <a:ext cx="249723" cy="343612"/>
      </dsp:txXfrm>
    </dsp:sp>
    <dsp:sp modelId="{B0CF9F94-C9D0-46A6-8FC8-92EC723B3B71}">
      <dsp:nvSpPr>
        <dsp:cNvPr id="0" name=""/>
        <dsp:cNvSpPr/>
      </dsp:nvSpPr>
      <dsp:spPr>
        <a:xfrm>
          <a:off x="2216209" y="4325402"/>
          <a:ext cx="1515940" cy="1515940"/>
        </a:xfrm>
        <a:prstGeom prst="ellipse">
          <a:avLst/>
        </a:prstGeom>
        <a:gradFill rotWithShape="0">
          <a:gsLst>
            <a:gs pos="0">
              <a:schemeClr val="accent5">
                <a:alpha val="90000"/>
                <a:hueOff val="0"/>
                <a:satOff val="0"/>
                <a:lumOff val="0"/>
                <a:alphaOff val="-26667"/>
                <a:lumMod val="110000"/>
                <a:satMod val="105000"/>
                <a:tint val="67000"/>
              </a:schemeClr>
            </a:gs>
            <a:gs pos="50000">
              <a:schemeClr val="accent5">
                <a:alpha val="90000"/>
                <a:hueOff val="0"/>
                <a:satOff val="0"/>
                <a:lumOff val="0"/>
                <a:alphaOff val="-26667"/>
                <a:lumMod val="105000"/>
                <a:satMod val="103000"/>
                <a:tint val="73000"/>
              </a:schemeClr>
            </a:gs>
            <a:gs pos="100000">
              <a:schemeClr val="accent5">
                <a:alpha val="90000"/>
                <a:hueOff val="0"/>
                <a:satOff val="0"/>
                <a:lumOff val="0"/>
                <a:alphaOff val="-26667"/>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5. Prepare for unexpected capital conditions</a:t>
          </a:r>
          <a:endParaRPr lang="it-IT" sz="1400" kern="1200" dirty="0"/>
        </a:p>
      </dsp:txBody>
      <dsp:txXfrm>
        <a:off x="2438213" y="4547406"/>
        <a:ext cx="1071932" cy="1071932"/>
      </dsp:txXfrm>
    </dsp:sp>
    <dsp:sp modelId="{91195AD4-7852-40ED-8EE7-EC296670B714}">
      <dsp:nvSpPr>
        <dsp:cNvPr id="0" name=""/>
        <dsp:cNvSpPr/>
      </dsp:nvSpPr>
      <dsp:spPr>
        <a:xfrm rot="10028571">
          <a:off x="2642793" y="3008933"/>
          <a:ext cx="356747" cy="572688"/>
        </a:xfrm>
        <a:prstGeom prst="rightArrow">
          <a:avLst>
            <a:gd name="adj1" fmla="val 60000"/>
            <a:gd name="adj2" fmla="val 50000"/>
          </a:avLst>
        </a:prstGeom>
        <a:gradFill rotWithShape="0">
          <a:gsLst>
            <a:gs pos="0">
              <a:schemeClr val="accent5">
                <a:shade val="90000"/>
                <a:hueOff val="346188"/>
                <a:satOff val="-7393"/>
                <a:lumOff val="27591"/>
                <a:alphaOff val="0"/>
                <a:lumMod val="110000"/>
                <a:satMod val="105000"/>
                <a:tint val="67000"/>
              </a:schemeClr>
            </a:gs>
            <a:gs pos="50000">
              <a:schemeClr val="accent5">
                <a:shade val="90000"/>
                <a:hueOff val="346188"/>
                <a:satOff val="-7393"/>
                <a:lumOff val="27591"/>
                <a:alphaOff val="0"/>
                <a:lumMod val="105000"/>
                <a:satMod val="103000"/>
                <a:tint val="73000"/>
              </a:schemeClr>
            </a:gs>
            <a:gs pos="100000">
              <a:schemeClr val="accent5">
                <a:shade val="90000"/>
                <a:hueOff val="346188"/>
                <a:satOff val="-7393"/>
                <a:lumOff val="27591"/>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it-IT" sz="1400" kern="1200"/>
        </a:p>
      </dsp:txBody>
      <dsp:txXfrm rot="10800000">
        <a:off x="2748475" y="3111563"/>
        <a:ext cx="249723" cy="343612"/>
      </dsp:txXfrm>
    </dsp:sp>
    <dsp:sp modelId="{BAED7BFA-87A5-496C-97DC-A00F39322CA9}">
      <dsp:nvSpPr>
        <dsp:cNvPr id="0" name=""/>
        <dsp:cNvSpPr/>
      </dsp:nvSpPr>
      <dsp:spPr>
        <a:xfrm>
          <a:off x="986270" y="2783108"/>
          <a:ext cx="1515940" cy="1515940"/>
        </a:xfrm>
        <a:prstGeom prst="ellipse">
          <a:avLst/>
        </a:prstGeom>
        <a:gradFill rotWithShape="0">
          <a:gsLst>
            <a:gs pos="0">
              <a:schemeClr val="accent5">
                <a:alpha val="90000"/>
                <a:hueOff val="0"/>
                <a:satOff val="0"/>
                <a:lumOff val="0"/>
                <a:alphaOff val="-33333"/>
                <a:lumMod val="110000"/>
                <a:satMod val="105000"/>
                <a:tint val="67000"/>
              </a:schemeClr>
            </a:gs>
            <a:gs pos="50000">
              <a:schemeClr val="accent5">
                <a:alpha val="90000"/>
                <a:hueOff val="0"/>
                <a:satOff val="0"/>
                <a:lumOff val="0"/>
                <a:alphaOff val="-33333"/>
                <a:lumMod val="105000"/>
                <a:satMod val="103000"/>
                <a:tint val="73000"/>
              </a:schemeClr>
            </a:gs>
            <a:gs pos="100000">
              <a:schemeClr val="accent5">
                <a:alpha val="90000"/>
                <a:hueOff val="0"/>
                <a:satOff val="0"/>
                <a:lumOff val="0"/>
                <a:alphaOff val="-33333"/>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6. Plan goal and process</a:t>
          </a:r>
          <a:endParaRPr lang="it-IT" sz="1400" kern="1200" dirty="0"/>
        </a:p>
      </dsp:txBody>
      <dsp:txXfrm>
        <a:off x="1208274" y="3005112"/>
        <a:ext cx="1071932" cy="1071932"/>
      </dsp:txXfrm>
    </dsp:sp>
    <dsp:sp modelId="{5248A7A5-D56E-4850-A8E4-43053932E3AC}">
      <dsp:nvSpPr>
        <dsp:cNvPr id="0" name=""/>
        <dsp:cNvSpPr/>
      </dsp:nvSpPr>
      <dsp:spPr>
        <a:xfrm rot="13114286">
          <a:off x="2868455" y="2020245"/>
          <a:ext cx="356747" cy="572688"/>
        </a:xfrm>
        <a:prstGeom prst="rightArrow">
          <a:avLst>
            <a:gd name="adj1" fmla="val 60000"/>
            <a:gd name="adj2" fmla="val 50000"/>
          </a:avLst>
        </a:prstGeom>
        <a:gradFill rotWithShape="0">
          <a:gsLst>
            <a:gs pos="0">
              <a:schemeClr val="accent5">
                <a:shade val="90000"/>
                <a:hueOff val="415426"/>
                <a:satOff val="-8871"/>
                <a:lumOff val="33109"/>
                <a:alphaOff val="0"/>
                <a:lumMod val="110000"/>
                <a:satMod val="105000"/>
                <a:tint val="67000"/>
              </a:schemeClr>
            </a:gs>
            <a:gs pos="50000">
              <a:schemeClr val="accent5">
                <a:shade val="90000"/>
                <a:hueOff val="415426"/>
                <a:satOff val="-8871"/>
                <a:lumOff val="33109"/>
                <a:alphaOff val="0"/>
                <a:lumMod val="105000"/>
                <a:satMod val="103000"/>
                <a:tint val="73000"/>
              </a:schemeClr>
            </a:gs>
            <a:gs pos="100000">
              <a:schemeClr val="accent5">
                <a:shade val="90000"/>
                <a:hueOff val="415426"/>
                <a:satOff val="-8871"/>
                <a:lumOff val="33109"/>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it-IT" sz="1400" kern="1200"/>
        </a:p>
      </dsp:txBody>
      <dsp:txXfrm rot="10800000">
        <a:off x="2963804" y="2168147"/>
        <a:ext cx="249723" cy="343612"/>
      </dsp:txXfrm>
    </dsp:sp>
    <dsp:sp modelId="{ED61EC6A-72E1-4C61-BD55-4F88B3C83214}">
      <dsp:nvSpPr>
        <dsp:cNvPr id="0" name=""/>
        <dsp:cNvSpPr/>
      </dsp:nvSpPr>
      <dsp:spPr>
        <a:xfrm>
          <a:off x="1425230" y="859899"/>
          <a:ext cx="1515940" cy="1515940"/>
        </a:xfrm>
        <a:prstGeom prst="ellipse">
          <a:avLst/>
        </a:prstGeom>
        <a:gradFill rotWithShape="0">
          <a:gsLst>
            <a:gs pos="0">
              <a:schemeClr val="accent5">
                <a:alpha val="90000"/>
                <a:hueOff val="0"/>
                <a:satOff val="0"/>
                <a:lumOff val="0"/>
                <a:alphaOff val="-40000"/>
                <a:lumMod val="110000"/>
                <a:satMod val="105000"/>
                <a:tint val="67000"/>
              </a:schemeClr>
            </a:gs>
            <a:gs pos="50000">
              <a:schemeClr val="accent5">
                <a:alpha val="90000"/>
                <a:hueOff val="0"/>
                <a:satOff val="0"/>
                <a:lumOff val="0"/>
                <a:alphaOff val="-40000"/>
                <a:lumMod val="105000"/>
                <a:satMod val="103000"/>
                <a:tint val="73000"/>
              </a:schemeClr>
            </a:gs>
            <a:gs pos="100000">
              <a:schemeClr val="accent5">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it-IT" sz="1400" kern="1200" dirty="0" smtClean="0"/>
            <a:t>7. Involve </a:t>
          </a:r>
          <a:r>
            <a:rPr lang="it-IT" sz="1400" kern="1200" dirty="0" err="1" smtClean="0"/>
            <a:t>third</a:t>
          </a:r>
          <a:r>
            <a:rPr lang="it-IT" sz="1400" kern="1200" dirty="0" smtClean="0"/>
            <a:t> parties</a:t>
          </a:r>
          <a:endParaRPr lang="it-IT" sz="1400" kern="1200" dirty="0"/>
        </a:p>
      </dsp:txBody>
      <dsp:txXfrm>
        <a:off x="1647234" y="1081903"/>
        <a:ext cx="1071932" cy="10719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B399C-3A0A-4A36-B7BC-1C30DCCF3E30}">
      <dsp:nvSpPr>
        <dsp:cNvPr id="0" name=""/>
        <dsp:cNvSpPr/>
      </dsp:nvSpPr>
      <dsp:spPr>
        <a:xfrm>
          <a:off x="1645347" y="1473360"/>
          <a:ext cx="1131445" cy="1131445"/>
        </a:xfrm>
        <a:prstGeom prst="ellipse">
          <a:avLst/>
        </a:prstGeom>
        <a:gradFill rotWithShape="0">
          <a:gsLst>
            <a:gs pos="0">
              <a:schemeClr val="accent5">
                <a:alpha val="80000"/>
                <a:hueOff val="0"/>
                <a:satOff val="0"/>
                <a:lumOff val="0"/>
                <a:alphaOff val="0"/>
                <a:lumMod val="110000"/>
                <a:satMod val="105000"/>
                <a:tint val="67000"/>
              </a:schemeClr>
            </a:gs>
            <a:gs pos="50000">
              <a:schemeClr val="accent5">
                <a:alpha val="80000"/>
                <a:hueOff val="0"/>
                <a:satOff val="0"/>
                <a:lumOff val="0"/>
                <a:alphaOff val="0"/>
                <a:lumMod val="105000"/>
                <a:satMod val="103000"/>
                <a:tint val="73000"/>
              </a:schemeClr>
            </a:gs>
            <a:gs pos="100000">
              <a:schemeClr val="accent5">
                <a:alpha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it-IT" sz="900" b="1" kern="1200" dirty="0"/>
            <a:t>Generation </a:t>
          </a:r>
          <a:r>
            <a:rPr lang="it-IT" sz="900" b="1" kern="1200" dirty="0" err="1"/>
            <a:t>Transition</a:t>
          </a:r>
          <a:r>
            <a:rPr lang="it-IT" sz="900" b="1" kern="1200" dirty="0"/>
            <a:t> in Family Business </a:t>
          </a:r>
        </a:p>
      </dsp:txBody>
      <dsp:txXfrm>
        <a:off x="1811043" y="1639056"/>
        <a:ext cx="800053" cy="800053"/>
      </dsp:txXfrm>
    </dsp:sp>
    <dsp:sp modelId="{33ADCA63-8444-43AD-801D-A3024AE562F2}">
      <dsp:nvSpPr>
        <dsp:cNvPr id="0" name=""/>
        <dsp:cNvSpPr/>
      </dsp:nvSpPr>
      <dsp:spPr>
        <a:xfrm rot="16200000">
          <a:off x="2090971" y="1061211"/>
          <a:ext cx="240197" cy="384691"/>
        </a:xfrm>
        <a:prstGeom prst="rightArrow">
          <a:avLst>
            <a:gd name="adj1" fmla="val 60000"/>
            <a:gd name="adj2" fmla="val 50000"/>
          </a:avLst>
        </a:prstGeom>
        <a:gradFill rotWithShape="0">
          <a:gsLst>
            <a:gs pos="0">
              <a:schemeClr val="accent5">
                <a:shade val="90000"/>
                <a:hueOff val="0"/>
                <a:satOff val="0"/>
                <a:lumOff val="0"/>
                <a:alphaOff val="0"/>
                <a:lumMod val="110000"/>
                <a:satMod val="105000"/>
                <a:tint val="67000"/>
              </a:schemeClr>
            </a:gs>
            <a:gs pos="50000">
              <a:schemeClr val="accent5">
                <a:shade val="90000"/>
                <a:hueOff val="0"/>
                <a:satOff val="0"/>
                <a:lumOff val="0"/>
                <a:alphaOff val="0"/>
                <a:lumMod val="105000"/>
                <a:satMod val="103000"/>
                <a:tint val="73000"/>
              </a:schemeClr>
            </a:gs>
            <a:gs pos="100000">
              <a:schemeClr val="accent5">
                <a:shade val="9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it-IT" sz="1600" kern="1200"/>
        </a:p>
      </dsp:txBody>
      <dsp:txXfrm>
        <a:off x="2127001" y="1174179"/>
        <a:ext cx="168138" cy="230815"/>
      </dsp:txXfrm>
    </dsp:sp>
    <dsp:sp modelId="{6B85E6BC-A846-4226-96C9-D95682665A7E}">
      <dsp:nvSpPr>
        <dsp:cNvPr id="0" name=""/>
        <dsp:cNvSpPr/>
      </dsp:nvSpPr>
      <dsp:spPr>
        <a:xfrm>
          <a:off x="1701919" y="1856"/>
          <a:ext cx="1018301" cy="1018301"/>
        </a:xfrm>
        <a:prstGeom prst="ellipse">
          <a:avLst/>
        </a:prstGeom>
        <a:solidFill>
          <a:schemeClr val="accent4"/>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solidFill>
                <a:prstClr val="black"/>
              </a:solidFill>
              <a:latin typeface="Calibri" panose="020F0502020204030204"/>
              <a:ea typeface="+mn-ea"/>
              <a:cs typeface="+mn-cs"/>
            </a:rPr>
            <a:t>1. Distinction between company and Family</a:t>
          </a:r>
          <a:endParaRPr lang="it-IT" sz="900" kern="1200" dirty="0" smtClean="0">
            <a:solidFill>
              <a:prstClr val="black"/>
            </a:solidFill>
            <a:latin typeface="Calibri" panose="020F0502020204030204"/>
            <a:ea typeface="+mn-ea"/>
            <a:cs typeface="+mn-cs"/>
          </a:endParaRPr>
        </a:p>
        <a:p>
          <a:pPr lvl="0" algn="ctr" defTabSz="400050">
            <a:lnSpc>
              <a:spcPct val="90000"/>
            </a:lnSpc>
            <a:spcBef>
              <a:spcPct val="0"/>
            </a:spcBef>
            <a:spcAft>
              <a:spcPct val="35000"/>
            </a:spcAft>
          </a:pPr>
          <a:endParaRPr lang="it-IT" sz="900" kern="1200" dirty="0">
            <a:solidFill>
              <a:prstClr val="black"/>
            </a:solidFill>
            <a:latin typeface="Calibri" panose="020F0502020204030204"/>
            <a:ea typeface="+mn-ea"/>
            <a:cs typeface="+mn-cs"/>
          </a:endParaRPr>
        </a:p>
      </dsp:txBody>
      <dsp:txXfrm>
        <a:off x="1851046" y="150983"/>
        <a:ext cx="720047" cy="720047"/>
      </dsp:txXfrm>
    </dsp:sp>
    <dsp:sp modelId="{2DDA7551-1B13-413B-BA3D-C060B43656A8}">
      <dsp:nvSpPr>
        <dsp:cNvPr id="0" name=""/>
        <dsp:cNvSpPr/>
      </dsp:nvSpPr>
      <dsp:spPr>
        <a:xfrm rot="19285714">
          <a:off x="2705120" y="1356970"/>
          <a:ext cx="240197" cy="384691"/>
        </a:xfrm>
        <a:prstGeom prst="rightArrow">
          <a:avLst>
            <a:gd name="adj1" fmla="val 60000"/>
            <a:gd name="adj2" fmla="val 50000"/>
          </a:avLst>
        </a:prstGeom>
        <a:gradFill rotWithShape="0">
          <a:gsLst>
            <a:gs pos="0">
              <a:schemeClr val="accent5">
                <a:shade val="90000"/>
                <a:hueOff val="69238"/>
                <a:satOff val="-1479"/>
                <a:lumOff val="5518"/>
                <a:alphaOff val="0"/>
                <a:lumMod val="110000"/>
                <a:satMod val="105000"/>
                <a:tint val="67000"/>
              </a:schemeClr>
            </a:gs>
            <a:gs pos="50000">
              <a:schemeClr val="accent5">
                <a:shade val="90000"/>
                <a:hueOff val="69238"/>
                <a:satOff val="-1479"/>
                <a:lumOff val="5518"/>
                <a:alphaOff val="0"/>
                <a:lumMod val="105000"/>
                <a:satMod val="103000"/>
                <a:tint val="73000"/>
              </a:schemeClr>
            </a:gs>
            <a:gs pos="100000">
              <a:schemeClr val="accent5">
                <a:shade val="90000"/>
                <a:hueOff val="69238"/>
                <a:satOff val="-1479"/>
                <a:lumOff val="5518"/>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it-IT" sz="1600" kern="1200"/>
        </a:p>
      </dsp:txBody>
      <dsp:txXfrm>
        <a:off x="2712981" y="1456372"/>
        <a:ext cx="168138" cy="230815"/>
      </dsp:txXfrm>
    </dsp:sp>
    <dsp:sp modelId="{4C41BE79-3FF8-4C7B-BECA-DCD5A258FC69}">
      <dsp:nvSpPr>
        <dsp:cNvPr id="0" name=""/>
        <dsp:cNvSpPr/>
      </dsp:nvSpPr>
      <dsp:spPr>
        <a:xfrm>
          <a:off x="2896617" y="577192"/>
          <a:ext cx="1018301" cy="1018301"/>
        </a:xfrm>
        <a:prstGeom prst="ellipse">
          <a:avLst/>
        </a:prstGeom>
        <a:solidFill>
          <a:schemeClr val="accent4"/>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it-IT" sz="900" kern="1200" dirty="0" smtClean="0"/>
            <a:t>2. </a:t>
          </a:r>
          <a:r>
            <a:rPr lang="it-IT" sz="900" kern="1200" dirty="0" err="1" smtClean="0"/>
            <a:t>Governance</a:t>
          </a:r>
          <a:r>
            <a:rPr lang="it-IT" sz="900" kern="1200" dirty="0" smtClean="0"/>
            <a:t> </a:t>
          </a:r>
          <a:r>
            <a:rPr lang="it-IT" sz="900" kern="1200" dirty="0" err="1" smtClean="0"/>
            <a:t>system</a:t>
          </a:r>
          <a:endParaRPr lang="it-IT" sz="900" kern="1200" dirty="0"/>
        </a:p>
      </dsp:txBody>
      <dsp:txXfrm>
        <a:off x="3045744" y="726319"/>
        <a:ext cx="720047" cy="720047"/>
      </dsp:txXfrm>
    </dsp:sp>
    <dsp:sp modelId="{D4BB11DE-4B44-416C-9688-DA64777D6507}">
      <dsp:nvSpPr>
        <dsp:cNvPr id="0" name=""/>
        <dsp:cNvSpPr/>
      </dsp:nvSpPr>
      <dsp:spPr>
        <a:xfrm rot="771429">
          <a:off x="2856802" y="2021533"/>
          <a:ext cx="240197" cy="384691"/>
        </a:xfrm>
        <a:prstGeom prst="rightArrow">
          <a:avLst>
            <a:gd name="adj1" fmla="val 60000"/>
            <a:gd name="adj2" fmla="val 50000"/>
          </a:avLst>
        </a:prstGeom>
        <a:gradFill rotWithShape="0">
          <a:gsLst>
            <a:gs pos="0">
              <a:schemeClr val="accent5">
                <a:shade val="90000"/>
                <a:hueOff val="138475"/>
                <a:satOff val="-2957"/>
                <a:lumOff val="11036"/>
                <a:alphaOff val="0"/>
                <a:lumMod val="110000"/>
                <a:satMod val="105000"/>
                <a:tint val="67000"/>
              </a:schemeClr>
            </a:gs>
            <a:gs pos="50000">
              <a:schemeClr val="accent5">
                <a:shade val="90000"/>
                <a:hueOff val="138475"/>
                <a:satOff val="-2957"/>
                <a:lumOff val="11036"/>
                <a:alphaOff val="0"/>
                <a:lumMod val="105000"/>
                <a:satMod val="103000"/>
                <a:tint val="73000"/>
              </a:schemeClr>
            </a:gs>
            <a:gs pos="100000">
              <a:schemeClr val="accent5">
                <a:shade val="90000"/>
                <a:hueOff val="138475"/>
                <a:satOff val="-2957"/>
                <a:lumOff val="11036"/>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it-IT" sz="1600" kern="1200"/>
        </a:p>
      </dsp:txBody>
      <dsp:txXfrm>
        <a:off x="2857705" y="2090454"/>
        <a:ext cx="168138" cy="230815"/>
      </dsp:txXfrm>
    </dsp:sp>
    <dsp:sp modelId="{6D723A33-ACCC-4C6F-ADB8-21B7EEFC8B78}">
      <dsp:nvSpPr>
        <dsp:cNvPr id="0" name=""/>
        <dsp:cNvSpPr/>
      </dsp:nvSpPr>
      <dsp:spPr>
        <a:xfrm>
          <a:off x="3191683" y="1869961"/>
          <a:ext cx="1018301" cy="1018301"/>
        </a:xfrm>
        <a:prstGeom prst="ellipse">
          <a:avLst/>
        </a:prstGeom>
        <a:gradFill rotWithShape="0">
          <a:gsLst>
            <a:gs pos="0">
              <a:schemeClr val="accent5">
                <a:alpha val="90000"/>
                <a:hueOff val="0"/>
                <a:satOff val="0"/>
                <a:lumOff val="0"/>
                <a:alphaOff val="-13333"/>
                <a:lumMod val="110000"/>
                <a:satMod val="105000"/>
                <a:tint val="67000"/>
              </a:schemeClr>
            </a:gs>
            <a:gs pos="50000">
              <a:schemeClr val="accent5">
                <a:alpha val="90000"/>
                <a:hueOff val="0"/>
                <a:satOff val="0"/>
                <a:lumOff val="0"/>
                <a:alphaOff val="-13333"/>
                <a:lumMod val="105000"/>
                <a:satMod val="103000"/>
                <a:tint val="73000"/>
              </a:schemeClr>
            </a:gs>
            <a:gs pos="100000">
              <a:schemeClr val="accent5">
                <a:alpha val="90000"/>
                <a:hueOff val="0"/>
                <a:satOff val="0"/>
                <a:lumOff val="0"/>
                <a:alphaOff val="-13333"/>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3. Priority skills over membership</a:t>
          </a:r>
          <a:endParaRPr lang="it-IT" sz="900" kern="1200" dirty="0"/>
        </a:p>
      </dsp:txBody>
      <dsp:txXfrm>
        <a:off x="3340810" y="2019088"/>
        <a:ext cx="720047" cy="720047"/>
      </dsp:txXfrm>
    </dsp:sp>
    <dsp:sp modelId="{675B6CA3-55EB-4B4C-BFE2-DFC62B349EBB}">
      <dsp:nvSpPr>
        <dsp:cNvPr id="0" name=""/>
        <dsp:cNvSpPr/>
      </dsp:nvSpPr>
      <dsp:spPr>
        <a:xfrm rot="3857143">
          <a:off x="2431798" y="2554472"/>
          <a:ext cx="240197" cy="384691"/>
        </a:xfrm>
        <a:prstGeom prst="rightArrow">
          <a:avLst>
            <a:gd name="adj1" fmla="val 60000"/>
            <a:gd name="adj2" fmla="val 50000"/>
          </a:avLst>
        </a:prstGeom>
        <a:gradFill rotWithShape="0">
          <a:gsLst>
            <a:gs pos="0">
              <a:schemeClr val="accent5">
                <a:shade val="90000"/>
                <a:hueOff val="207713"/>
                <a:satOff val="-4436"/>
                <a:lumOff val="16555"/>
                <a:alphaOff val="0"/>
                <a:lumMod val="110000"/>
                <a:satMod val="105000"/>
                <a:tint val="67000"/>
              </a:schemeClr>
            </a:gs>
            <a:gs pos="50000">
              <a:schemeClr val="accent5">
                <a:shade val="90000"/>
                <a:hueOff val="207713"/>
                <a:satOff val="-4436"/>
                <a:lumOff val="16555"/>
                <a:alphaOff val="0"/>
                <a:lumMod val="105000"/>
                <a:satMod val="103000"/>
                <a:tint val="73000"/>
              </a:schemeClr>
            </a:gs>
            <a:gs pos="100000">
              <a:schemeClr val="accent5">
                <a:shade val="90000"/>
                <a:hueOff val="207713"/>
                <a:satOff val="-4436"/>
                <a:lumOff val="1655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it-IT" sz="1600" kern="1200"/>
        </a:p>
      </dsp:txBody>
      <dsp:txXfrm>
        <a:off x="2452195" y="2598949"/>
        <a:ext cx="168138" cy="230815"/>
      </dsp:txXfrm>
    </dsp:sp>
    <dsp:sp modelId="{87237305-BA04-4C2A-90B4-25714E389307}">
      <dsp:nvSpPr>
        <dsp:cNvPr id="0" name=""/>
        <dsp:cNvSpPr/>
      </dsp:nvSpPr>
      <dsp:spPr>
        <a:xfrm>
          <a:off x="2364926" y="2906681"/>
          <a:ext cx="1018301" cy="1018301"/>
        </a:xfrm>
        <a:prstGeom prst="ellipse">
          <a:avLst/>
        </a:prstGeom>
        <a:gradFill rotWithShape="0">
          <a:gsLst>
            <a:gs pos="0">
              <a:schemeClr val="accent5">
                <a:alpha val="90000"/>
                <a:hueOff val="0"/>
                <a:satOff val="0"/>
                <a:lumOff val="0"/>
                <a:alphaOff val="-20000"/>
                <a:lumMod val="110000"/>
                <a:satMod val="105000"/>
                <a:tint val="67000"/>
              </a:schemeClr>
            </a:gs>
            <a:gs pos="50000">
              <a:schemeClr val="accent5">
                <a:alpha val="90000"/>
                <a:hueOff val="0"/>
                <a:satOff val="0"/>
                <a:lumOff val="0"/>
                <a:alphaOff val="-20000"/>
                <a:lumMod val="105000"/>
                <a:satMod val="103000"/>
                <a:tint val="73000"/>
              </a:schemeClr>
            </a:gs>
            <a:gs pos="100000">
              <a:schemeClr val="accent5">
                <a:alpha val="90000"/>
                <a:hueOff val="0"/>
                <a:satOff val="0"/>
                <a:lumOff val="0"/>
                <a:alphaOff val="-2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4. Shared rules for change</a:t>
          </a:r>
          <a:endParaRPr lang="it-IT" sz="900" kern="1200" dirty="0"/>
        </a:p>
      </dsp:txBody>
      <dsp:txXfrm>
        <a:off x="2514053" y="3055808"/>
        <a:ext cx="720047" cy="720047"/>
      </dsp:txXfrm>
    </dsp:sp>
    <dsp:sp modelId="{39CFAF3B-4079-45C4-9B5A-89D00AF0F24B}">
      <dsp:nvSpPr>
        <dsp:cNvPr id="0" name=""/>
        <dsp:cNvSpPr/>
      </dsp:nvSpPr>
      <dsp:spPr>
        <a:xfrm rot="6942857">
          <a:off x="1750144" y="2554472"/>
          <a:ext cx="240197" cy="384691"/>
        </a:xfrm>
        <a:prstGeom prst="rightArrow">
          <a:avLst>
            <a:gd name="adj1" fmla="val 60000"/>
            <a:gd name="adj2" fmla="val 50000"/>
          </a:avLst>
        </a:prstGeom>
        <a:gradFill rotWithShape="0">
          <a:gsLst>
            <a:gs pos="0">
              <a:schemeClr val="accent5">
                <a:shade val="90000"/>
                <a:hueOff val="276951"/>
                <a:satOff val="-5914"/>
                <a:lumOff val="22073"/>
                <a:alphaOff val="0"/>
                <a:lumMod val="110000"/>
                <a:satMod val="105000"/>
                <a:tint val="67000"/>
              </a:schemeClr>
            </a:gs>
            <a:gs pos="50000">
              <a:schemeClr val="accent5">
                <a:shade val="90000"/>
                <a:hueOff val="276951"/>
                <a:satOff val="-5914"/>
                <a:lumOff val="22073"/>
                <a:alphaOff val="0"/>
                <a:lumMod val="105000"/>
                <a:satMod val="103000"/>
                <a:tint val="73000"/>
              </a:schemeClr>
            </a:gs>
            <a:gs pos="100000">
              <a:schemeClr val="accent5">
                <a:shade val="90000"/>
                <a:hueOff val="276951"/>
                <a:satOff val="-5914"/>
                <a:lumOff val="2207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it-IT" sz="1600" kern="1200"/>
        </a:p>
      </dsp:txBody>
      <dsp:txXfrm rot="10800000">
        <a:off x="1801806" y="2598949"/>
        <a:ext cx="168138" cy="230815"/>
      </dsp:txXfrm>
    </dsp:sp>
    <dsp:sp modelId="{B0CF9F94-C9D0-46A6-8FC8-92EC723B3B71}">
      <dsp:nvSpPr>
        <dsp:cNvPr id="0" name=""/>
        <dsp:cNvSpPr/>
      </dsp:nvSpPr>
      <dsp:spPr>
        <a:xfrm>
          <a:off x="1038911" y="2906681"/>
          <a:ext cx="1018301" cy="1018301"/>
        </a:xfrm>
        <a:prstGeom prst="ellipse">
          <a:avLst/>
        </a:prstGeom>
        <a:gradFill rotWithShape="0">
          <a:gsLst>
            <a:gs pos="0">
              <a:schemeClr val="accent5">
                <a:alpha val="90000"/>
                <a:hueOff val="0"/>
                <a:satOff val="0"/>
                <a:lumOff val="0"/>
                <a:alphaOff val="-26667"/>
                <a:lumMod val="110000"/>
                <a:satMod val="105000"/>
                <a:tint val="67000"/>
              </a:schemeClr>
            </a:gs>
            <a:gs pos="50000">
              <a:schemeClr val="accent5">
                <a:alpha val="90000"/>
                <a:hueOff val="0"/>
                <a:satOff val="0"/>
                <a:lumOff val="0"/>
                <a:alphaOff val="-26667"/>
                <a:lumMod val="105000"/>
                <a:satMod val="103000"/>
                <a:tint val="73000"/>
              </a:schemeClr>
            </a:gs>
            <a:gs pos="100000">
              <a:schemeClr val="accent5">
                <a:alpha val="90000"/>
                <a:hueOff val="0"/>
                <a:satOff val="0"/>
                <a:lumOff val="0"/>
                <a:alphaOff val="-26667"/>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5. Prepare for unexpected capital conditions</a:t>
          </a:r>
          <a:endParaRPr lang="it-IT" sz="900" kern="1200" dirty="0"/>
        </a:p>
      </dsp:txBody>
      <dsp:txXfrm>
        <a:off x="1188038" y="3055808"/>
        <a:ext cx="720047" cy="720047"/>
      </dsp:txXfrm>
    </dsp:sp>
    <dsp:sp modelId="{91195AD4-7852-40ED-8EE7-EC296670B714}">
      <dsp:nvSpPr>
        <dsp:cNvPr id="0" name=""/>
        <dsp:cNvSpPr/>
      </dsp:nvSpPr>
      <dsp:spPr>
        <a:xfrm rot="10028571">
          <a:off x="1325139" y="2021533"/>
          <a:ext cx="240197" cy="384691"/>
        </a:xfrm>
        <a:prstGeom prst="rightArrow">
          <a:avLst>
            <a:gd name="adj1" fmla="val 60000"/>
            <a:gd name="adj2" fmla="val 50000"/>
          </a:avLst>
        </a:prstGeom>
        <a:gradFill rotWithShape="0">
          <a:gsLst>
            <a:gs pos="0">
              <a:schemeClr val="accent5">
                <a:shade val="90000"/>
                <a:hueOff val="346188"/>
                <a:satOff val="-7393"/>
                <a:lumOff val="27591"/>
                <a:alphaOff val="0"/>
                <a:lumMod val="110000"/>
                <a:satMod val="105000"/>
                <a:tint val="67000"/>
              </a:schemeClr>
            </a:gs>
            <a:gs pos="50000">
              <a:schemeClr val="accent5">
                <a:shade val="90000"/>
                <a:hueOff val="346188"/>
                <a:satOff val="-7393"/>
                <a:lumOff val="27591"/>
                <a:alphaOff val="0"/>
                <a:lumMod val="105000"/>
                <a:satMod val="103000"/>
                <a:tint val="73000"/>
              </a:schemeClr>
            </a:gs>
            <a:gs pos="100000">
              <a:schemeClr val="accent5">
                <a:shade val="90000"/>
                <a:hueOff val="346188"/>
                <a:satOff val="-7393"/>
                <a:lumOff val="27591"/>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it-IT" sz="1600" kern="1200"/>
        </a:p>
      </dsp:txBody>
      <dsp:txXfrm rot="10800000">
        <a:off x="1396295" y="2090454"/>
        <a:ext cx="168138" cy="230815"/>
      </dsp:txXfrm>
    </dsp:sp>
    <dsp:sp modelId="{BAED7BFA-87A5-496C-97DC-A00F39322CA9}">
      <dsp:nvSpPr>
        <dsp:cNvPr id="0" name=""/>
        <dsp:cNvSpPr/>
      </dsp:nvSpPr>
      <dsp:spPr>
        <a:xfrm>
          <a:off x="212155" y="1869961"/>
          <a:ext cx="1018301" cy="1018301"/>
        </a:xfrm>
        <a:prstGeom prst="ellipse">
          <a:avLst/>
        </a:prstGeom>
        <a:gradFill rotWithShape="0">
          <a:gsLst>
            <a:gs pos="0">
              <a:schemeClr val="accent5">
                <a:alpha val="90000"/>
                <a:hueOff val="0"/>
                <a:satOff val="0"/>
                <a:lumOff val="0"/>
                <a:alphaOff val="-33333"/>
                <a:lumMod val="110000"/>
                <a:satMod val="105000"/>
                <a:tint val="67000"/>
              </a:schemeClr>
            </a:gs>
            <a:gs pos="50000">
              <a:schemeClr val="accent5">
                <a:alpha val="90000"/>
                <a:hueOff val="0"/>
                <a:satOff val="0"/>
                <a:lumOff val="0"/>
                <a:alphaOff val="-33333"/>
                <a:lumMod val="105000"/>
                <a:satMod val="103000"/>
                <a:tint val="73000"/>
              </a:schemeClr>
            </a:gs>
            <a:gs pos="100000">
              <a:schemeClr val="accent5">
                <a:alpha val="90000"/>
                <a:hueOff val="0"/>
                <a:satOff val="0"/>
                <a:lumOff val="0"/>
                <a:alphaOff val="-33333"/>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6. Plan goal and process</a:t>
          </a:r>
          <a:endParaRPr lang="it-IT" sz="900" kern="1200" dirty="0"/>
        </a:p>
      </dsp:txBody>
      <dsp:txXfrm>
        <a:off x="361282" y="2019088"/>
        <a:ext cx="720047" cy="720047"/>
      </dsp:txXfrm>
    </dsp:sp>
    <dsp:sp modelId="{5248A7A5-D56E-4850-A8E4-43053932E3AC}">
      <dsp:nvSpPr>
        <dsp:cNvPr id="0" name=""/>
        <dsp:cNvSpPr/>
      </dsp:nvSpPr>
      <dsp:spPr>
        <a:xfrm rot="13114286">
          <a:off x="1476822" y="1356970"/>
          <a:ext cx="240197" cy="384691"/>
        </a:xfrm>
        <a:prstGeom prst="rightArrow">
          <a:avLst>
            <a:gd name="adj1" fmla="val 60000"/>
            <a:gd name="adj2" fmla="val 50000"/>
          </a:avLst>
        </a:prstGeom>
        <a:gradFill rotWithShape="0">
          <a:gsLst>
            <a:gs pos="0">
              <a:schemeClr val="accent5">
                <a:shade val="90000"/>
                <a:hueOff val="415426"/>
                <a:satOff val="-8871"/>
                <a:lumOff val="33109"/>
                <a:alphaOff val="0"/>
                <a:lumMod val="110000"/>
                <a:satMod val="105000"/>
                <a:tint val="67000"/>
              </a:schemeClr>
            </a:gs>
            <a:gs pos="50000">
              <a:schemeClr val="accent5">
                <a:shade val="90000"/>
                <a:hueOff val="415426"/>
                <a:satOff val="-8871"/>
                <a:lumOff val="33109"/>
                <a:alphaOff val="0"/>
                <a:lumMod val="105000"/>
                <a:satMod val="103000"/>
                <a:tint val="73000"/>
              </a:schemeClr>
            </a:gs>
            <a:gs pos="100000">
              <a:schemeClr val="accent5">
                <a:shade val="90000"/>
                <a:hueOff val="415426"/>
                <a:satOff val="-8871"/>
                <a:lumOff val="33109"/>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it-IT" sz="1600" kern="1200"/>
        </a:p>
      </dsp:txBody>
      <dsp:txXfrm rot="10800000">
        <a:off x="1541020" y="1456372"/>
        <a:ext cx="168138" cy="230815"/>
      </dsp:txXfrm>
    </dsp:sp>
    <dsp:sp modelId="{ED61EC6A-72E1-4C61-BD55-4F88B3C83214}">
      <dsp:nvSpPr>
        <dsp:cNvPr id="0" name=""/>
        <dsp:cNvSpPr/>
      </dsp:nvSpPr>
      <dsp:spPr>
        <a:xfrm>
          <a:off x="507221" y="577192"/>
          <a:ext cx="1018301" cy="1018301"/>
        </a:xfrm>
        <a:prstGeom prst="ellipse">
          <a:avLst/>
        </a:prstGeom>
        <a:gradFill rotWithShape="0">
          <a:gsLst>
            <a:gs pos="0">
              <a:schemeClr val="accent5">
                <a:alpha val="90000"/>
                <a:hueOff val="0"/>
                <a:satOff val="0"/>
                <a:lumOff val="0"/>
                <a:alphaOff val="-40000"/>
                <a:lumMod val="110000"/>
                <a:satMod val="105000"/>
                <a:tint val="67000"/>
              </a:schemeClr>
            </a:gs>
            <a:gs pos="50000">
              <a:schemeClr val="accent5">
                <a:alpha val="90000"/>
                <a:hueOff val="0"/>
                <a:satOff val="0"/>
                <a:lumOff val="0"/>
                <a:alphaOff val="-40000"/>
                <a:lumMod val="105000"/>
                <a:satMod val="103000"/>
                <a:tint val="73000"/>
              </a:schemeClr>
            </a:gs>
            <a:gs pos="100000">
              <a:schemeClr val="accent5">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it-IT" sz="900" kern="1200" dirty="0" smtClean="0"/>
            <a:t>7. Involve </a:t>
          </a:r>
          <a:r>
            <a:rPr lang="it-IT" sz="900" kern="1200" dirty="0" err="1" smtClean="0"/>
            <a:t>third</a:t>
          </a:r>
          <a:r>
            <a:rPr lang="it-IT" sz="900" kern="1200" dirty="0" smtClean="0"/>
            <a:t> parties</a:t>
          </a:r>
        </a:p>
        <a:p>
          <a:pPr lvl="0" algn="ctr" defTabSz="400050">
            <a:lnSpc>
              <a:spcPct val="90000"/>
            </a:lnSpc>
            <a:spcBef>
              <a:spcPct val="0"/>
            </a:spcBef>
            <a:spcAft>
              <a:spcPct val="35000"/>
            </a:spcAft>
          </a:pPr>
          <a:endParaRPr lang="it-IT" sz="900" kern="1200" dirty="0"/>
        </a:p>
      </dsp:txBody>
      <dsp:txXfrm>
        <a:off x="656348" y="726319"/>
        <a:ext cx="720047" cy="7200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B399C-3A0A-4A36-B7BC-1C30DCCF3E30}">
      <dsp:nvSpPr>
        <dsp:cNvPr id="0" name=""/>
        <dsp:cNvSpPr/>
      </dsp:nvSpPr>
      <dsp:spPr>
        <a:xfrm>
          <a:off x="1645347" y="1473360"/>
          <a:ext cx="1131445" cy="1131445"/>
        </a:xfrm>
        <a:prstGeom prst="ellipse">
          <a:avLst/>
        </a:prstGeom>
        <a:gradFill rotWithShape="0">
          <a:gsLst>
            <a:gs pos="0">
              <a:schemeClr val="accent5">
                <a:alpha val="80000"/>
                <a:hueOff val="0"/>
                <a:satOff val="0"/>
                <a:lumOff val="0"/>
                <a:alphaOff val="0"/>
                <a:lumMod val="110000"/>
                <a:satMod val="105000"/>
                <a:tint val="67000"/>
              </a:schemeClr>
            </a:gs>
            <a:gs pos="50000">
              <a:schemeClr val="accent5">
                <a:alpha val="80000"/>
                <a:hueOff val="0"/>
                <a:satOff val="0"/>
                <a:lumOff val="0"/>
                <a:alphaOff val="0"/>
                <a:lumMod val="105000"/>
                <a:satMod val="103000"/>
                <a:tint val="73000"/>
              </a:schemeClr>
            </a:gs>
            <a:gs pos="100000">
              <a:schemeClr val="accent5">
                <a:alpha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it-IT" sz="900" b="1" kern="1200" dirty="0"/>
            <a:t>Generation </a:t>
          </a:r>
          <a:r>
            <a:rPr lang="it-IT" sz="900" b="1" kern="1200" dirty="0" err="1"/>
            <a:t>Transition</a:t>
          </a:r>
          <a:r>
            <a:rPr lang="it-IT" sz="900" b="1" kern="1200" dirty="0"/>
            <a:t> in Family Business </a:t>
          </a:r>
        </a:p>
      </dsp:txBody>
      <dsp:txXfrm>
        <a:off x="1811043" y="1639056"/>
        <a:ext cx="800053" cy="800053"/>
      </dsp:txXfrm>
    </dsp:sp>
    <dsp:sp modelId="{33ADCA63-8444-43AD-801D-A3024AE562F2}">
      <dsp:nvSpPr>
        <dsp:cNvPr id="0" name=""/>
        <dsp:cNvSpPr/>
      </dsp:nvSpPr>
      <dsp:spPr>
        <a:xfrm rot="16200000">
          <a:off x="2090971" y="1061211"/>
          <a:ext cx="240197" cy="384691"/>
        </a:xfrm>
        <a:prstGeom prst="rightArrow">
          <a:avLst>
            <a:gd name="adj1" fmla="val 60000"/>
            <a:gd name="adj2" fmla="val 50000"/>
          </a:avLst>
        </a:prstGeom>
        <a:gradFill rotWithShape="0">
          <a:gsLst>
            <a:gs pos="0">
              <a:schemeClr val="accent5">
                <a:shade val="90000"/>
                <a:hueOff val="0"/>
                <a:satOff val="0"/>
                <a:lumOff val="0"/>
                <a:alphaOff val="0"/>
                <a:lumMod val="110000"/>
                <a:satMod val="105000"/>
                <a:tint val="67000"/>
              </a:schemeClr>
            </a:gs>
            <a:gs pos="50000">
              <a:schemeClr val="accent5">
                <a:shade val="90000"/>
                <a:hueOff val="0"/>
                <a:satOff val="0"/>
                <a:lumOff val="0"/>
                <a:alphaOff val="0"/>
                <a:lumMod val="105000"/>
                <a:satMod val="103000"/>
                <a:tint val="73000"/>
              </a:schemeClr>
            </a:gs>
            <a:gs pos="100000">
              <a:schemeClr val="accent5">
                <a:shade val="9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it-IT" sz="1600" kern="1200"/>
        </a:p>
      </dsp:txBody>
      <dsp:txXfrm>
        <a:off x="2127001" y="1174179"/>
        <a:ext cx="168138" cy="230815"/>
      </dsp:txXfrm>
    </dsp:sp>
    <dsp:sp modelId="{6B85E6BC-A846-4226-96C9-D95682665A7E}">
      <dsp:nvSpPr>
        <dsp:cNvPr id="0" name=""/>
        <dsp:cNvSpPr/>
      </dsp:nvSpPr>
      <dsp:spPr>
        <a:xfrm>
          <a:off x="1701919" y="1856"/>
          <a:ext cx="1018301" cy="1018301"/>
        </a:xfrm>
        <a:prstGeom prst="ellipse">
          <a:avLst/>
        </a:prstGeom>
        <a:gradFill rotWithShape="0">
          <a:gsLst>
            <a:gs pos="0">
              <a:schemeClr val="accent5">
                <a:alpha val="90000"/>
                <a:hueOff val="0"/>
                <a:satOff val="0"/>
                <a:lumOff val="0"/>
                <a:alphaOff val="0"/>
                <a:lumMod val="110000"/>
                <a:satMod val="105000"/>
                <a:tint val="67000"/>
              </a:schemeClr>
            </a:gs>
            <a:gs pos="50000">
              <a:schemeClr val="accent5">
                <a:alpha val="90000"/>
                <a:hueOff val="0"/>
                <a:satOff val="0"/>
                <a:lumOff val="0"/>
                <a:alphaOff val="0"/>
                <a:lumMod val="105000"/>
                <a:satMod val="103000"/>
                <a:tint val="73000"/>
              </a:schemeClr>
            </a:gs>
            <a:gs pos="100000">
              <a:schemeClr val="accent5">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solidFill>
                <a:prstClr val="black"/>
              </a:solidFill>
              <a:latin typeface="Calibri" panose="020F0502020204030204"/>
              <a:ea typeface="+mn-ea"/>
              <a:cs typeface="+mn-cs"/>
            </a:rPr>
            <a:t>1. Distinction between company and Family</a:t>
          </a:r>
          <a:endParaRPr lang="it-IT" sz="900" kern="1200" dirty="0" smtClean="0">
            <a:solidFill>
              <a:prstClr val="black"/>
            </a:solidFill>
            <a:latin typeface="Calibri" panose="020F0502020204030204"/>
            <a:ea typeface="+mn-ea"/>
            <a:cs typeface="+mn-cs"/>
          </a:endParaRPr>
        </a:p>
        <a:p>
          <a:pPr lvl="0" algn="ctr" defTabSz="400050">
            <a:lnSpc>
              <a:spcPct val="90000"/>
            </a:lnSpc>
            <a:spcBef>
              <a:spcPct val="0"/>
            </a:spcBef>
            <a:spcAft>
              <a:spcPct val="35000"/>
            </a:spcAft>
          </a:pPr>
          <a:endParaRPr lang="it-IT" sz="900" kern="1200" dirty="0">
            <a:solidFill>
              <a:prstClr val="black"/>
            </a:solidFill>
            <a:latin typeface="Calibri" panose="020F0502020204030204"/>
            <a:ea typeface="+mn-ea"/>
            <a:cs typeface="+mn-cs"/>
          </a:endParaRPr>
        </a:p>
      </dsp:txBody>
      <dsp:txXfrm>
        <a:off x="1851046" y="150983"/>
        <a:ext cx="720047" cy="720047"/>
      </dsp:txXfrm>
    </dsp:sp>
    <dsp:sp modelId="{2DDA7551-1B13-413B-BA3D-C060B43656A8}">
      <dsp:nvSpPr>
        <dsp:cNvPr id="0" name=""/>
        <dsp:cNvSpPr/>
      </dsp:nvSpPr>
      <dsp:spPr>
        <a:xfrm rot="19285714">
          <a:off x="2705120" y="1356970"/>
          <a:ext cx="240197" cy="384691"/>
        </a:xfrm>
        <a:prstGeom prst="rightArrow">
          <a:avLst>
            <a:gd name="adj1" fmla="val 60000"/>
            <a:gd name="adj2" fmla="val 50000"/>
          </a:avLst>
        </a:prstGeom>
        <a:gradFill rotWithShape="0">
          <a:gsLst>
            <a:gs pos="0">
              <a:schemeClr val="accent5">
                <a:shade val="90000"/>
                <a:hueOff val="69238"/>
                <a:satOff val="-1479"/>
                <a:lumOff val="5518"/>
                <a:alphaOff val="0"/>
                <a:lumMod val="110000"/>
                <a:satMod val="105000"/>
                <a:tint val="67000"/>
              </a:schemeClr>
            </a:gs>
            <a:gs pos="50000">
              <a:schemeClr val="accent5">
                <a:shade val="90000"/>
                <a:hueOff val="69238"/>
                <a:satOff val="-1479"/>
                <a:lumOff val="5518"/>
                <a:alphaOff val="0"/>
                <a:lumMod val="105000"/>
                <a:satMod val="103000"/>
                <a:tint val="73000"/>
              </a:schemeClr>
            </a:gs>
            <a:gs pos="100000">
              <a:schemeClr val="accent5">
                <a:shade val="90000"/>
                <a:hueOff val="69238"/>
                <a:satOff val="-1479"/>
                <a:lumOff val="5518"/>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it-IT" sz="1600" kern="1200"/>
        </a:p>
      </dsp:txBody>
      <dsp:txXfrm>
        <a:off x="2712981" y="1456372"/>
        <a:ext cx="168138" cy="230815"/>
      </dsp:txXfrm>
    </dsp:sp>
    <dsp:sp modelId="{4C41BE79-3FF8-4C7B-BECA-DCD5A258FC69}">
      <dsp:nvSpPr>
        <dsp:cNvPr id="0" name=""/>
        <dsp:cNvSpPr/>
      </dsp:nvSpPr>
      <dsp:spPr>
        <a:xfrm>
          <a:off x="2896617" y="577192"/>
          <a:ext cx="1018301" cy="1018301"/>
        </a:xfrm>
        <a:prstGeom prst="ellipse">
          <a:avLst/>
        </a:prstGeom>
        <a:gradFill rotWithShape="0">
          <a:gsLst>
            <a:gs pos="0">
              <a:schemeClr val="accent5">
                <a:alpha val="90000"/>
                <a:hueOff val="0"/>
                <a:satOff val="0"/>
                <a:lumOff val="0"/>
                <a:alphaOff val="-6667"/>
                <a:lumMod val="110000"/>
                <a:satMod val="105000"/>
                <a:tint val="67000"/>
              </a:schemeClr>
            </a:gs>
            <a:gs pos="50000">
              <a:schemeClr val="accent5">
                <a:alpha val="90000"/>
                <a:hueOff val="0"/>
                <a:satOff val="0"/>
                <a:lumOff val="0"/>
                <a:alphaOff val="-6667"/>
                <a:lumMod val="105000"/>
                <a:satMod val="103000"/>
                <a:tint val="73000"/>
              </a:schemeClr>
            </a:gs>
            <a:gs pos="100000">
              <a:schemeClr val="accent5">
                <a:alpha val="90000"/>
                <a:hueOff val="0"/>
                <a:satOff val="0"/>
                <a:lumOff val="0"/>
                <a:alphaOff val="-6667"/>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it-IT" sz="900" kern="1200" dirty="0" smtClean="0"/>
            <a:t>2. </a:t>
          </a:r>
          <a:r>
            <a:rPr lang="it-IT" sz="900" kern="1200" dirty="0" err="1" smtClean="0"/>
            <a:t>Governance</a:t>
          </a:r>
          <a:r>
            <a:rPr lang="it-IT" sz="900" kern="1200" dirty="0" smtClean="0"/>
            <a:t> </a:t>
          </a:r>
          <a:r>
            <a:rPr lang="it-IT" sz="900" kern="1200" dirty="0" err="1" smtClean="0"/>
            <a:t>system</a:t>
          </a:r>
          <a:endParaRPr lang="it-IT" sz="900" kern="1200" dirty="0"/>
        </a:p>
      </dsp:txBody>
      <dsp:txXfrm>
        <a:off x="3045744" y="726319"/>
        <a:ext cx="720047" cy="720047"/>
      </dsp:txXfrm>
    </dsp:sp>
    <dsp:sp modelId="{D4BB11DE-4B44-416C-9688-DA64777D6507}">
      <dsp:nvSpPr>
        <dsp:cNvPr id="0" name=""/>
        <dsp:cNvSpPr/>
      </dsp:nvSpPr>
      <dsp:spPr>
        <a:xfrm rot="771429">
          <a:off x="2856802" y="2021533"/>
          <a:ext cx="240197" cy="384691"/>
        </a:xfrm>
        <a:prstGeom prst="rightArrow">
          <a:avLst>
            <a:gd name="adj1" fmla="val 60000"/>
            <a:gd name="adj2" fmla="val 50000"/>
          </a:avLst>
        </a:prstGeom>
        <a:gradFill rotWithShape="0">
          <a:gsLst>
            <a:gs pos="0">
              <a:schemeClr val="accent5">
                <a:shade val="90000"/>
                <a:hueOff val="138475"/>
                <a:satOff val="-2957"/>
                <a:lumOff val="11036"/>
                <a:alphaOff val="0"/>
                <a:lumMod val="110000"/>
                <a:satMod val="105000"/>
                <a:tint val="67000"/>
              </a:schemeClr>
            </a:gs>
            <a:gs pos="50000">
              <a:schemeClr val="accent5">
                <a:shade val="90000"/>
                <a:hueOff val="138475"/>
                <a:satOff val="-2957"/>
                <a:lumOff val="11036"/>
                <a:alphaOff val="0"/>
                <a:lumMod val="105000"/>
                <a:satMod val="103000"/>
                <a:tint val="73000"/>
              </a:schemeClr>
            </a:gs>
            <a:gs pos="100000">
              <a:schemeClr val="accent5">
                <a:shade val="90000"/>
                <a:hueOff val="138475"/>
                <a:satOff val="-2957"/>
                <a:lumOff val="11036"/>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it-IT" sz="1600" kern="1200"/>
        </a:p>
      </dsp:txBody>
      <dsp:txXfrm>
        <a:off x="2857705" y="2090454"/>
        <a:ext cx="168138" cy="230815"/>
      </dsp:txXfrm>
    </dsp:sp>
    <dsp:sp modelId="{6D723A33-ACCC-4C6F-ADB8-21B7EEFC8B78}">
      <dsp:nvSpPr>
        <dsp:cNvPr id="0" name=""/>
        <dsp:cNvSpPr/>
      </dsp:nvSpPr>
      <dsp:spPr>
        <a:xfrm>
          <a:off x="3191683" y="1869961"/>
          <a:ext cx="1018301" cy="1018301"/>
        </a:xfrm>
        <a:prstGeom prst="ellipse">
          <a:avLst/>
        </a:prstGeom>
        <a:solidFill>
          <a:schemeClr val="accent4"/>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3. Priority skills over membership</a:t>
          </a:r>
          <a:endParaRPr lang="it-IT" sz="900" kern="1200" dirty="0"/>
        </a:p>
      </dsp:txBody>
      <dsp:txXfrm>
        <a:off x="3340810" y="2019088"/>
        <a:ext cx="720047" cy="720047"/>
      </dsp:txXfrm>
    </dsp:sp>
    <dsp:sp modelId="{675B6CA3-55EB-4B4C-BFE2-DFC62B349EBB}">
      <dsp:nvSpPr>
        <dsp:cNvPr id="0" name=""/>
        <dsp:cNvSpPr/>
      </dsp:nvSpPr>
      <dsp:spPr>
        <a:xfrm rot="3857143">
          <a:off x="2431798" y="2554472"/>
          <a:ext cx="240197" cy="384691"/>
        </a:xfrm>
        <a:prstGeom prst="rightArrow">
          <a:avLst>
            <a:gd name="adj1" fmla="val 60000"/>
            <a:gd name="adj2" fmla="val 50000"/>
          </a:avLst>
        </a:prstGeom>
        <a:gradFill rotWithShape="0">
          <a:gsLst>
            <a:gs pos="0">
              <a:schemeClr val="accent5">
                <a:shade val="90000"/>
                <a:hueOff val="207713"/>
                <a:satOff val="-4436"/>
                <a:lumOff val="16555"/>
                <a:alphaOff val="0"/>
                <a:lumMod val="110000"/>
                <a:satMod val="105000"/>
                <a:tint val="67000"/>
              </a:schemeClr>
            </a:gs>
            <a:gs pos="50000">
              <a:schemeClr val="accent5">
                <a:shade val="90000"/>
                <a:hueOff val="207713"/>
                <a:satOff val="-4436"/>
                <a:lumOff val="16555"/>
                <a:alphaOff val="0"/>
                <a:lumMod val="105000"/>
                <a:satMod val="103000"/>
                <a:tint val="73000"/>
              </a:schemeClr>
            </a:gs>
            <a:gs pos="100000">
              <a:schemeClr val="accent5">
                <a:shade val="90000"/>
                <a:hueOff val="207713"/>
                <a:satOff val="-4436"/>
                <a:lumOff val="1655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it-IT" sz="1600" kern="1200"/>
        </a:p>
      </dsp:txBody>
      <dsp:txXfrm>
        <a:off x="2452195" y="2598949"/>
        <a:ext cx="168138" cy="230815"/>
      </dsp:txXfrm>
    </dsp:sp>
    <dsp:sp modelId="{87237305-BA04-4C2A-90B4-25714E389307}">
      <dsp:nvSpPr>
        <dsp:cNvPr id="0" name=""/>
        <dsp:cNvSpPr/>
      </dsp:nvSpPr>
      <dsp:spPr>
        <a:xfrm>
          <a:off x="2364926" y="2906681"/>
          <a:ext cx="1018301" cy="1018301"/>
        </a:xfrm>
        <a:prstGeom prst="ellipse">
          <a:avLst/>
        </a:prstGeom>
        <a:solidFill>
          <a:schemeClr val="accent4"/>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4. Shared rules for change</a:t>
          </a:r>
          <a:endParaRPr lang="it-IT" sz="900" kern="1200" dirty="0"/>
        </a:p>
      </dsp:txBody>
      <dsp:txXfrm>
        <a:off x="2514053" y="3055808"/>
        <a:ext cx="720047" cy="720047"/>
      </dsp:txXfrm>
    </dsp:sp>
    <dsp:sp modelId="{39CFAF3B-4079-45C4-9B5A-89D00AF0F24B}">
      <dsp:nvSpPr>
        <dsp:cNvPr id="0" name=""/>
        <dsp:cNvSpPr/>
      </dsp:nvSpPr>
      <dsp:spPr>
        <a:xfrm rot="6942857">
          <a:off x="1750144" y="2554472"/>
          <a:ext cx="240197" cy="384691"/>
        </a:xfrm>
        <a:prstGeom prst="rightArrow">
          <a:avLst>
            <a:gd name="adj1" fmla="val 60000"/>
            <a:gd name="adj2" fmla="val 50000"/>
          </a:avLst>
        </a:prstGeom>
        <a:gradFill rotWithShape="0">
          <a:gsLst>
            <a:gs pos="0">
              <a:schemeClr val="accent5">
                <a:shade val="90000"/>
                <a:hueOff val="276951"/>
                <a:satOff val="-5914"/>
                <a:lumOff val="22073"/>
                <a:alphaOff val="0"/>
                <a:lumMod val="110000"/>
                <a:satMod val="105000"/>
                <a:tint val="67000"/>
              </a:schemeClr>
            </a:gs>
            <a:gs pos="50000">
              <a:schemeClr val="accent5">
                <a:shade val="90000"/>
                <a:hueOff val="276951"/>
                <a:satOff val="-5914"/>
                <a:lumOff val="22073"/>
                <a:alphaOff val="0"/>
                <a:lumMod val="105000"/>
                <a:satMod val="103000"/>
                <a:tint val="73000"/>
              </a:schemeClr>
            </a:gs>
            <a:gs pos="100000">
              <a:schemeClr val="accent5">
                <a:shade val="90000"/>
                <a:hueOff val="276951"/>
                <a:satOff val="-5914"/>
                <a:lumOff val="2207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it-IT" sz="1600" kern="1200"/>
        </a:p>
      </dsp:txBody>
      <dsp:txXfrm rot="10800000">
        <a:off x="1801806" y="2598949"/>
        <a:ext cx="168138" cy="230815"/>
      </dsp:txXfrm>
    </dsp:sp>
    <dsp:sp modelId="{B0CF9F94-C9D0-46A6-8FC8-92EC723B3B71}">
      <dsp:nvSpPr>
        <dsp:cNvPr id="0" name=""/>
        <dsp:cNvSpPr/>
      </dsp:nvSpPr>
      <dsp:spPr>
        <a:xfrm>
          <a:off x="1038911" y="2906681"/>
          <a:ext cx="1018301" cy="1018301"/>
        </a:xfrm>
        <a:prstGeom prst="ellipse">
          <a:avLst/>
        </a:prstGeom>
        <a:gradFill rotWithShape="0">
          <a:gsLst>
            <a:gs pos="0">
              <a:schemeClr val="accent5">
                <a:alpha val="90000"/>
                <a:hueOff val="0"/>
                <a:satOff val="0"/>
                <a:lumOff val="0"/>
                <a:alphaOff val="-26667"/>
                <a:lumMod val="110000"/>
                <a:satMod val="105000"/>
                <a:tint val="67000"/>
              </a:schemeClr>
            </a:gs>
            <a:gs pos="50000">
              <a:schemeClr val="accent5">
                <a:alpha val="90000"/>
                <a:hueOff val="0"/>
                <a:satOff val="0"/>
                <a:lumOff val="0"/>
                <a:alphaOff val="-26667"/>
                <a:lumMod val="105000"/>
                <a:satMod val="103000"/>
                <a:tint val="73000"/>
              </a:schemeClr>
            </a:gs>
            <a:gs pos="100000">
              <a:schemeClr val="accent5">
                <a:alpha val="90000"/>
                <a:hueOff val="0"/>
                <a:satOff val="0"/>
                <a:lumOff val="0"/>
                <a:alphaOff val="-26667"/>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5. Prepare for unexpected capital conditions</a:t>
          </a:r>
          <a:endParaRPr lang="it-IT" sz="900" kern="1200" dirty="0"/>
        </a:p>
      </dsp:txBody>
      <dsp:txXfrm>
        <a:off x="1188038" y="3055808"/>
        <a:ext cx="720047" cy="720047"/>
      </dsp:txXfrm>
    </dsp:sp>
    <dsp:sp modelId="{91195AD4-7852-40ED-8EE7-EC296670B714}">
      <dsp:nvSpPr>
        <dsp:cNvPr id="0" name=""/>
        <dsp:cNvSpPr/>
      </dsp:nvSpPr>
      <dsp:spPr>
        <a:xfrm rot="10028571">
          <a:off x="1325139" y="2021533"/>
          <a:ext cx="240197" cy="384691"/>
        </a:xfrm>
        <a:prstGeom prst="rightArrow">
          <a:avLst>
            <a:gd name="adj1" fmla="val 60000"/>
            <a:gd name="adj2" fmla="val 50000"/>
          </a:avLst>
        </a:prstGeom>
        <a:gradFill rotWithShape="0">
          <a:gsLst>
            <a:gs pos="0">
              <a:schemeClr val="accent5">
                <a:shade val="90000"/>
                <a:hueOff val="346188"/>
                <a:satOff val="-7393"/>
                <a:lumOff val="27591"/>
                <a:alphaOff val="0"/>
                <a:lumMod val="110000"/>
                <a:satMod val="105000"/>
                <a:tint val="67000"/>
              </a:schemeClr>
            </a:gs>
            <a:gs pos="50000">
              <a:schemeClr val="accent5">
                <a:shade val="90000"/>
                <a:hueOff val="346188"/>
                <a:satOff val="-7393"/>
                <a:lumOff val="27591"/>
                <a:alphaOff val="0"/>
                <a:lumMod val="105000"/>
                <a:satMod val="103000"/>
                <a:tint val="73000"/>
              </a:schemeClr>
            </a:gs>
            <a:gs pos="100000">
              <a:schemeClr val="accent5">
                <a:shade val="90000"/>
                <a:hueOff val="346188"/>
                <a:satOff val="-7393"/>
                <a:lumOff val="27591"/>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it-IT" sz="1600" kern="1200"/>
        </a:p>
      </dsp:txBody>
      <dsp:txXfrm rot="10800000">
        <a:off x="1396295" y="2090454"/>
        <a:ext cx="168138" cy="230815"/>
      </dsp:txXfrm>
    </dsp:sp>
    <dsp:sp modelId="{BAED7BFA-87A5-496C-97DC-A00F39322CA9}">
      <dsp:nvSpPr>
        <dsp:cNvPr id="0" name=""/>
        <dsp:cNvSpPr/>
      </dsp:nvSpPr>
      <dsp:spPr>
        <a:xfrm>
          <a:off x="212155" y="1869961"/>
          <a:ext cx="1018301" cy="1018301"/>
        </a:xfrm>
        <a:prstGeom prst="ellipse">
          <a:avLst/>
        </a:prstGeom>
        <a:gradFill rotWithShape="0">
          <a:gsLst>
            <a:gs pos="0">
              <a:schemeClr val="accent5">
                <a:alpha val="90000"/>
                <a:hueOff val="0"/>
                <a:satOff val="0"/>
                <a:lumOff val="0"/>
                <a:alphaOff val="-33333"/>
                <a:lumMod val="110000"/>
                <a:satMod val="105000"/>
                <a:tint val="67000"/>
              </a:schemeClr>
            </a:gs>
            <a:gs pos="50000">
              <a:schemeClr val="accent5">
                <a:alpha val="90000"/>
                <a:hueOff val="0"/>
                <a:satOff val="0"/>
                <a:lumOff val="0"/>
                <a:alphaOff val="-33333"/>
                <a:lumMod val="105000"/>
                <a:satMod val="103000"/>
                <a:tint val="73000"/>
              </a:schemeClr>
            </a:gs>
            <a:gs pos="100000">
              <a:schemeClr val="accent5">
                <a:alpha val="90000"/>
                <a:hueOff val="0"/>
                <a:satOff val="0"/>
                <a:lumOff val="0"/>
                <a:alphaOff val="-33333"/>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6. Plan goal and process</a:t>
          </a:r>
          <a:endParaRPr lang="it-IT" sz="900" kern="1200" dirty="0"/>
        </a:p>
      </dsp:txBody>
      <dsp:txXfrm>
        <a:off x="361282" y="2019088"/>
        <a:ext cx="720047" cy="720047"/>
      </dsp:txXfrm>
    </dsp:sp>
    <dsp:sp modelId="{5248A7A5-D56E-4850-A8E4-43053932E3AC}">
      <dsp:nvSpPr>
        <dsp:cNvPr id="0" name=""/>
        <dsp:cNvSpPr/>
      </dsp:nvSpPr>
      <dsp:spPr>
        <a:xfrm rot="13114286">
          <a:off x="1476822" y="1356970"/>
          <a:ext cx="240197" cy="384691"/>
        </a:xfrm>
        <a:prstGeom prst="rightArrow">
          <a:avLst>
            <a:gd name="adj1" fmla="val 60000"/>
            <a:gd name="adj2" fmla="val 50000"/>
          </a:avLst>
        </a:prstGeom>
        <a:gradFill rotWithShape="0">
          <a:gsLst>
            <a:gs pos="0">
              <a:schemeClr val="accent5">
                <a:shade val="90000"/>
                <a:hueOff val="415426"/>
                <a:satOff val="-8871"/>
                <a:lumOff val="33109"/>
                <a:alphaOff val="0"/>
                <a:lumMod val="110000"/>
                <a:satMod val="105000"/>
                <a:tint val="67000"/>
              </a:schemeClr>
            </a:gs>
            <a:gs pos="50000">
              <a:schemeClr val="accent5">
                <a:shade val="90000"/>
                <a:hueOff val="415426"/>
                <a:satOff val="-8871"/>
                <a:lumOff val="33109"/>
                <a:alphaOff val="0"/>
                <a:lumMod val="105000"/>
                <a:satMod val="103000"/>
                <a:tint val="73000"/>
              </a:schemeClr>
            </a:gs>
            <a:gs pos="100000">
              <a:schemeClr val="accent5">
                <a:shade val="90000"/>
                <a:hueOff val="415426"/>
                <a:satOff val="-8871"/>
                <a:lumOff val="33109"/>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it-IT" sz="1600" kern="1200"/>
        </a:p>
      </dsp:txBody>
      <dsp:txXfrm rot="10800000">
        <a:off x="1541020" y="1456372"/>
        <a:ext cx="168138" cy="230815"/>
      </dsp:txXfrm>
    </dsp:sp>
    <dsp:sp modelId="{ED61EC6A-72E1-4C61-BD55-4F88B3C83214}">
      <dsp:nvSpPr>
        <dsp:cNvPr id="0" name=""/>
        <dsp:cNvSpPr/>
      </dsp:nvSpPr>
      <dsp:spPr>
        <a:xfrm>
          <a:off x="507221" y="577192"/>
          <a:ext cx="1018301" cy="1018301"/>
        </a:xfrm>
        <a:prstGeom prst="ellipse">
          <a:avLst/>
        </a:prstGeom>
        <a:gradFill rotWithShape="0">
          <a:gsLst>
            <a:gs pos="0">
              <a:schemeClr val="accent5">
                <a:alpha val="90000"/>
                <a:hueOff val="0"/>
                <a:satOff val="0"/>
                <a:lumOff val="0"/>
                <a:alphaOff val="-40000"/>
                <a:lumMod val="110000"/>
                <a:satMod val="105000"/>
                <a:tint val="67000"/>
              </a:schemeClr>
            </a:gs>
            <a:gs pos="50000">
              <a:schemeClr val="accent5">
                <a:alpha val="90000"/>
                <a:hueOff val="0"/>
                <a:satOff val="0"/>
                <a:lumOff val="0"/>
                <a:alphaOff val="-40000"/>
                <a:lumMod val="105000"/>
                <a:satMod val="103000"/>
                <a:tint val="73000"/>
              </a:schemeClr>
            </a:gs>
            <a:gs pos="100000">
              <a:schemeClr val="accent5">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it-IT" sz="900" kern="1200" dirty="0" smtClean="0"/>
            <a:t>7. Involve </a:t>
          </a:r>
          <a:r>
            <a:rPr lang="it-IT" sz="900" kern="1200" dirty="0" err="1" smtClean="0"/>
            <a:t>third</a:t>
          </a:r>
          <a:r>
            <a:rPr lang="it-IT" sz="900" kern="1200" dirty="0" smtClean="0"/>
            <a:t> parties</a:t>
          </a:r>
          <a:endParaRPr lang="it-IT" sz="900" kern="1200" dirty="0"/>
        </a:p>
      </dsp:txBody>
      <dsp:txXfrm>
        <a:off x="656348" y="726319"/>
        <a:ext cx="720047" cy="7200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B399C-3A0A-4A36-B7BC-1C30DCCF3E30}">
      <dsp:nvSpPr>
        <dsp:cNvPr id="0" name=""/>
        <dsp:cNvSpPr/>
      </dsp:nvSpPr>
      <dsp:spPr>
        <a:xfrm>
          <a:off x="1645347" y="1473360"/>
          <a:ext cx="1131445" cy="1131445"/>
        </a:xfrm>
        <a:prstGeom prst="ellipse">
          <a:avLst/>
        </a:prstGeom>
        <a:gradFill rotWithShape="0">
          <a:gsLst>
            <a:gs pos="0">
              <a:schemeClr val="accent5">
                <a:alpha val="80000"/>
                <a:hueOff val="0"/>
                <a:satOff val="0"/>
                <a:lumOff val="0"/>
                <a:alphaOff val="0"/>
                <a:lumMod val="110000"/>
                <a:satMod val="105000"/>
                <a:tint val="67000"/>
              </a:schemeClr>
            </a:gs>
            <a:gs pos="50000">
              <a:schemeClr val="accent5">
                <a:alpha val="80000"/>
                <a:hueOff val="0"/>
                <a:satOff val="0"/>
                <a:lumOff val="0"/>
                <a:alphaOff val="0"/>
                <a:lumMod val="105000"/>
                <a:satMod val="103000"/>
                <a:tint val="73000"/>
              </a:schemeClr>
            </a:gs>
            <a:gs pos="100000">
              <a:schemeClr val="accent5">
                <a:alpha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it-IT" sz="900" b="1" kern="1200" dirty="0"/>
            <a:t>Generation </a:t>
          </a:r>
          <a:r>
            <a:rPr lang="it-IT" sz="900" b="1" kern="1200" dirty="0" err="1"/>
            <a:t>Transition</a:t>
          </a:r>
          <a:r>
            <a:rPr lang="it-IT" sz="900" b="1" kern="1200" dirty="0"/>
            <a:t> in Family Business </a:t>
          </a:r>
        </a:p>
      </dsp:txBody>
      <dsp:txXfrm>
        <a:off x="1811043" y="1639056"/>
        <a:ext cx="800053" cy="800053"/>
      </dsp:txXfrm>
    </dsp:sp>
    <dsp:sp modelId="{33ADCA63-8444-43AD-801D-A3024AE562F2}">
      <dsp:nvSpPr>
        <dsp:cNvPr id="0" name=""/>
        <dsp:cNvSpPr/>
      </dsp:nvSpPr>
      <dsp:spPr>
        <a:xfrm rot="16200000">
          <a:off x="2090971" y="1061211"/>
          <a:ext cx="240197" cy="384691"/>
        </a:xfrm>
        <a:prstGeom prst="rightArrow">
          <a:avLst>
            <a:gd name="adj1" fmla="val 60000"/>
            <a:gd name="adj2" fmla="val 50000"/>
          </a:avLst>
        </a:prstGeom>
        <a:gradFill rotWithShape="0">
          <a:gsLst>
            <a:gs pos="0">
              <a:schemeClr val="accent5">
                <a:shade val="90000"/>
                <a:hueOff val="0"/>
                <a:satOff val="0"/>
                <a:lumOff val="0"/>
                <a:alphaOff val="0"/>
                <a:lumMod val="110000"/>
                <a:satMod val="105000"/>
                <a:tint val="67000"/>
              </a:schemeClr>
            </a:gs>
            <a:gs pos="50000">
              <a:schemeClr val="accent5">
                <a:shade val="90000"/>
                <a:hueOff val="0"/>
                <a:satOff val="0"/>
                <a:lumOff val="0"/>
                <a:alphaOff val="0"/>
                <a:lumMod val="105000"/>
                <a:satMod val="103000"/>
                <a:tint val="73000"/>
              </a:schemeClr>
            </a:gs>
            <a:gs pos="100000">
              <a:schemeClr val="accent5">
                <a:shade val="9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it-IT" sz="1600" kern="1200"/>
        </a:p>
      </dsp:txBody>
      <dsp:txXfrm>
        <a:off x="2127001" y="1174179"/>
        <a:ext cx="168138" cy="230815"/>
      </dsp:txXfrm>
    </dsp:sp>
    <dsp:sp modelId="{6B85E6BC-A846-4226-96C9-D95682665A7E}">
      <dsp:nvSpPr>
        <dsp:cNvPr id="0" name=""/>
        <dsp:cNvSpPr/>
      </dsp:nvSpPr>
      <dsp:spPr>
        <a:xfrm>
          <a:off x="1701919" y="1856"/>
          <a:ext cx="1018301" cy="1018301"/>
        </a:xfrm>
        <a:prstGeom prst="ellipse">
          <a:avLst/>
        </a:prstGeom>
        <a:gradFill rotWithShape="0">
          <a:gsLst>
            <a:gs pos="0">
              <a:schemeClr val="accent5">
                <a:alpha val="90000"/>
                <a:hueOff val="0"/>
                <a:satOff val="0"/>
                <a:lumOff val="0"/>
                <a:alphaOff val="0"/>
                <a:lumMod val="110000"/>
                <a:satMod val="105000"/>
                <a:tint val="67000"/>
              </a:schemeClr>
            </a:gs>
            <a:gs pos="50000">
              <a:schemeClr val="accent5">
                <a:alpha val="90000"/>
                <a:hueOff val="0"/>
                <a:satOff val="0"/>
                <a:lumOff val="0"/>
                <a:alphaOff val="0"/>
                <a:lumMod val="105000"/>
                <a:satMod val="103000"/>
                <a:tint val="73000"/>
              </a:schemeClr>
            </a:gs>
            <a:gs pos="100000">
              <a:schemeClr val="accent5">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solidFill>
                <a:prstClr val="black"/>
              </a:solidFill>
              <a:latin typeface="Calibri" panose="020F0502020204030204"/>
              <a:ea typeface="+mn-ea"/>
              <a:cs typeface="+mn-cs"/>
            </a:rPr>
            <a:t>1. Distinction between company and Family</a:t>
          </a:r>
          <a:endParaRPr lang="it-IT" sz="900" kern="1200" dirty="0" smtClean="0">
            <a:solidFill>
              <a:prstClr val="black"/>
            </a:solidFill>
            <a:latin typeface="Calibri" panose="020F0502020204030204"/>
            <a:ea typeface="+mn-ea"/>
            <a:cs typeface="+mn-cs"/>
          </a:endParaRPr>
        </a:p>
        <a:p>
          <a:pPr lvl="0" algn="ctr" defTabSz="400050">
            <a:lnSpc>
              <a:spcPct val="90000"/>
            </a:lnSpc>
            <a:spcBef>
              <a:spcPct val="0"/>
            </a:spcBef>
            <a:spcAft>
              <a:spcPct val="35000"/>
            </a:spcAft>
          </a:pPr>
          <a:endParaRPr lang="it-IT" sz="900" kern="1200" dirty="0">
            <a:solidFill>
              <a:prstClr val="black"/>
            </a:solidFill>
            <a:latin typeface="Calibri" panose="020F0502020204030204"/>
            <a:ea typeface="+mn-ea"/>
            <a:cs typeface="+mn-cs"/>
          </a:endParaRPr>
        </a:p>
      </dsp:txBody>
      <dsp:txXfrm>
        <a:off x="1851046" y="150983"/>
        <a:ext cx="720047" cy="720047"/>
      </dsp:txXfrm>
    </dsp:sp>
    <dsp:sp modelId="{2DDA7551-1B13-413B-BA3D-C060B43656A8}">
      <dsp:nvSpPr>
        <dsp:cNvPr id="0" name=""/>
        <dsp:cNvSpPr/>
      </dsp:nvSpPr>
      <dsp:spPr>
        <a:xfrm rot="19285714">
          <a:off x="2705120" y="1356970"/>
          <a:ext cx="240197" cy="384691"/>
        </a:xfrm>
        <a:prstGeom prst="rightArrow">
          <a:avLst>
            <a:gd name="adj1" fmla="val 60000"/>
            <a:gd name="adj2" fmla="val 50000"/>
          </a:avLst>
        </a:prstGeom>
        <a:gradFill rotWithShape="0">
          <a:gsLst>
            <a:gs pos="0">
              <a:schemeClr val="accent5">
                <a:shade val="90000"/>
                <a:hueOff val="69238"/>
                <a:satOff val="-1479"/>
                <a:lumOff val="5518"/>
                <a:alphaOff val="0"/>
                <a:lumMod val="110000"/>
                <a:satMod val="105000"/>
                <a:tint val="67000"/>
              </a:schemeClr>
            </a:gs>
            <a:gs pos="50000">
              <a:schemeClr val="accent5">
                <a:shade val="90000"/>
                <a:hueOff val="69238"/>
                <a:satOff val="-1479"/>
                <a:lumOff val="5518"/>
                <a:alphaOff val="0"/>
                <a:lumMod val="105000"/>
                <a:satMod val="103000"/>
                <a:tint val="73000"/>
              </a:schemeClr>
            </a:gs>
            <a:gs pos="100000">
              <a:schemeClr val="accent5">
                <a:shade val="90000"/>
                <a:hueOff val="69238"/>
                <a:satOff val="-1479"/>
                <a:lumOff val="5518"/>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it-IT" sz="1600" kern="1200"/>
        </a:p>
      </dsp:txBody>
      <dsp:txXfrm>
        <a:off x="2712981" y="1456372"/>
        <a:ext cx="168138" cy="230815"/>
      </dsp:txXfrm>
    </dsp:sp>
    <dsp:sp modelId="{4C41BE79-3FF8-4C7B-BECA-DCD5A258FC69}">
      <dsp:nvSpPr>
        <dsp:cNvPr id="0" name=""/>
        <dsp:cNvSpPr/>
      </dsp:nvSpPr>
      <dsp:spPr>
        <a:xfrm>
          <a:off x="2896617" y="577192"/>
          <a:ext cx="1018301" cy="1018301"/>
        </a:xfrm>
        <a:prstGeom prst="ellipse">
          <a:avLst/>
        </a:prstGeom>
        <a:gradFill rotWithShape="0">
          <a:gsLst>
            <a:gs pos="0">
              <a:schemeClr val="accent5">
                <a:alpha val="90000"/>
                <a:hueOff val="0"/>
                <a:satOff val="0"/>
                <a:lumOff val="0"/>
                <a:alphaOff val="-6667"/>
                <a:lumMod val="110000"/>
                <a:satMod val="105000"/>
                <a:tint val="67000"/>
              </a:schemeClr>
            </a:gs>
            <a:gs pos="50000">
              <a:schemeClr val="accent5">
                <a:alpha val="90000"/>
                <a:hueOff val="0"/>
                <a:satOff val="0"/>
                <a:lumOff val="0"/>
                <a:alphaOff val="-6667"/>
                <a:lumMod val="105000"/>
                <a:satMod val="103000"/>
                <a:tint val="73000"/>
              </a:schemeClr>
            </a:gs>
            <a:gs pos="100000">
              <a:schemeClr val="accent5">
                <a:alpha val="90000"/>
                <a:hueOff val="0"/>
                <a:satOff val="0"/>
                <a:lumOff val="0"/>
                <a:alphaOff val="-6667"/>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it-IT" sz="900" kern="1200" dirty="0" smtClean="0"/>
            <a:t>2. </a:t>
          </a:r>
          <a:r>
            <a:rPr lang="it-IT" sz="900" kern="1200" dirty="0" err="1" smtClean="0"/>
            <a:t>Governance</a:t>
          </a:r>
          <a:r>
            <a:rPr lang="it-IT" sz="900" kern="1200" dirty="0" smtClean="0"/>
            <a:t> </a:t>
          </a:r>
          <a:r>
            <a:rPr lang="it-IT" sz="900" kern="1200" dirty="0" err="1" smtClean="0"/>
            <a:t>system</a:t>
          </a:r>
          <a:endParaRPr lang="it-IT" sz="900" kern="1200" dirty="0"/>
        </a:p>
      </dsp:txBody>
      <dsp:txXfrm>
        <a:off x="3045744" y="726319"/>
        <a:ext cx="720047" cy="720047"/>
      </dsp:txXfrm>
    </dsp:sp>
    <dsp:sp modelId="{D4BB11DE-4B44-416C-9688-DA64777D6507}">
      <dsp:nvSpPr>
        <dsp:cNvPr id="0" name=""/>
        <dsp:cNvSpPr/>
      </dsp:nvSpPr>
      <dsp:spPr>
        <a:xfrm rot="771429">
          <a:off x="2856802" y="2021533"/>
          <a:ext cx="240197" cy="384691"/>
        </a:xfrm>
        <a:prstGeom prst="rightArrow">
          <a:avLst>
            <a:gd name="adj1" fmla="val 60000"/>
            <a:gd name="adj2" fmla="val 50000"/>
          </a:avLst>
        </a:prstGeom>
        <a:gradFill rotWithShape="0">
          <a:gsLst>
            <a:gs pos="0">
              <a:schemeClr val="accent5">
                <a:shade val="90000"/>
                <a:hueOff val="138475"/>
                <a:satOff val="-2957"/>
                <a:lumOff val="11036"/>
                <a:alphaOff val="0"/>
                <a:lumMod val="110000"/>
                <a:satMod val="105000"/>
                <a:tint val="67000"/>
              </a:schemeClr>
            </a:gs>
            <a:gs pos="50000">
              <a:schemeClr val="accent5">
                <a:shade val="90000"/>
                <a:hueOff val="138475"/>
                <a:satOff val="-2957"/>
                <a:lumOff val="11036"/>
                <a:alphaOff val="0"/>
                <a:lumMod val="105000"/>
                <a:satMod val="103000"/>
                <a:tint val="73000"/>
              </a:schemeClr>
            </a:gs>
            <a:gs pos="100000">
              <a:schemeClr val="accent5">
                <a:shade val="90000"/>
                <a:hueOff val="138475"/>
                <a:satOff val="-2957"/>
                <a:lumOff val="11036"/>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it-IT" sz="1600" kern="1200"/>
        </a:p>
      </dsp:txBody>
      <dsp:txXfrm>
        <a:off x="2857705" y="2090454"/>
        <a:ext cx="168138" cy="230815"/>
      </dsp:txXfrm>
    </dsp:sp>
    <dsp:sp modelId="{6D723A33-ACCC-4C6F-ADB8-21B7EEFC8B78}">
      <dsp:nvSpPr>
        <dsp:cNvPr id="0" name=""/>
        <dsp:cNvSpPr/>
      </dsp:nvSpPr>
      <dsp:spPr>
        <a:xfrm>
          <a:off x="3191683" y="1869961"/>
          <a:ext cx="1018301" cy="1018301"/>
        </a:xfrm>
        <a:prstGeom prst="ellipse">
          <a:avLst/>
        </a:prstGeom>
        <a:gradFill rotWithShape="0">
          <a:gsLst>
            <a:gs pos="0">
              <a:schemeClr val="accent5">
                <a:alpha val="90000"/>
                <a:hueOff val="0"/>
                <a:satOff val="0"/>
                <a:lumOff val="0"/>
                <a:alphaOff val="-13333"/>
                <a:lumMod val="110000"/>
                <a:satMod val="105000"/>
                <a:tint val="67000"/>
              </a:schemeClr>
            </a:gs>
            <a:gs pos="50000">
              <a:schemeClr val="accent5">
                <a:alpha val="90000"/>
                <a:hueOff val="0"/>
                <a:satOff val="0"/>
                <a:lumOff val="0"/>
                <a:alphaOff val="-13333"/>
                <a:lumMod val="105000"/>
                <a:satMod val="103000"/>
                <a:tint val="73000"/>
              </a:schemeClr>
            </a:gs>
            <a:gs pos="100000">
              <a:schemeClr val="accent5">
                <a:alpha val="90000"/>
                <a:hueOff val="0"/>
                <a:satOff val="0"/>
                <a:lumOff val="0"/>
                <a:alphaOff val="-13333"/>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3. Priority skills over membership</a:t>
          </a:r>
          <a:endParaRPr lang="it-IT" sz="900" kern="1200" dirty="0"/>
        </a:p>
      </dsp:txBody>
      <dsp:txXfrm>
        <a:off x="3340810" y="2019088"/>
        <a:ext cx="720047" cy="720047"/>
      </dsp:txXfrm>
    </dsp:sp>
    <dsp:sp modelId="{675B6CA3-55EB-4B4C-BFE2-DFC62B349EBB}">
      <dsp:nvSpPr>
        <dsp:cNvPr id="0" name=""/>
        <dsp:cNvSpPr/>
      </dsp:nvSpPr>
      <dsp:spPr>
        <a:xfrm rot="3857143">
          <a:off x="2431798" y="2554472"/>
          <a:ext cx="240197" cy="384691"/>
        </a:xfrm>
        <a:prstGeom prst="rightArrow">
          <a:avLst>
            <a:gd name="adj1" fmla="val 60000"/>
            <a:gd name="adj2" fmla="val 50000"/>
          </a:avLst>
        </a:prstGeom>
        <a:gradFill rotWithShape="0">
          <a:gsLst>
            <a:gs pos="0">
              <a:schemeClr val="accent5">
                <a:shade val="90000"/>
                <a:hueOff val="207713"/>
                <a:satOff val="-4436"/>
                <a:lumOff val="16555"/>
                <a:alphaOff val="0"/>
                <a:lumMod val="110000"/>
                <a:satMod val="105000"/>
                <a:tint val="67000"/>
              </a:schemeClr>
            </a:gs>
            <a:gs pos="50000">
              <a:schemeClr val="accent5">
                <a:shade val="90000"/>
                <a:hueOff val="207713"/>
                <a:satOff val="-4436"/>
                <a:lumOff val="16555"/>
                <a:alphaOff val="0"/>
                <a:lumMod val="105000"/>
                <a:satMod val="103000"/>
                <a:tint val="73000"/>
              </a:schemeClr>
            </a:gs>
            <a:gs pos="100000">
              <a:schemeClr val="accent5">
                <a:shade val="90000"/>
                <a:hueOff val="207713"/>
                <a:satOff val="-4436"/>
                <a:lumOff val="1655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it-IT" sz="1600" kern="1200"/>
        </a:p>
      </dsp:txBody>
      <dsp:txXfrm>
        <a:off x="2452195" y="2598949"/>
        <a:ext cx="168138" cy="230815"/>
      </dsp:txXfrm>
    </dsp:sp>
    <dsp:sp modelId="{87237305-BA04-4C2A-90B4-25714E389307}">
      <dsp:nvSpPr>
        <dsp:cNvPr id="0" name=""/>
        <dsp:cNvSpPr/>
      </dsp:nvSpPr>
      <dsp:spPr>
        <a:xfrm>
          <a:off x="2364926" y="2906681"/>
          <a:ext cx="1018301" cy="1018301"/>
        </a:xfrm>
        <a:prstGeom prst="ellipse">
          <a:avLst/>
        </a:prstGeom>
        <a:gradFill rotWithShape="0">
          <a:gsLst>
            <a:gs pos="0">
              <a:schemeClr val="accent5">
                <a:alpha val="90000"/>
                <a:hueOff val="0"/>
                <a:satOff val="0"/>
                <a:lumOff val="0"/>
                <a:alphaOff val="-20000"/>
                <a:lumMod val="110000"/>
                <a:satMod val="105000"/>
                <a:tint val="67000"/>
              </a:schemeClr>
            </a:gs>
            <a:gs pos="50000">
              <a:schemeClr val="accent5">
                <a:alpha val="90000"/>
                <a:hueOff val="0"/>
                <a:satOff val="0"/>
                <a:lumOff val="0"/>
                <a:alphaOff val="-20000"/>
                <a:lumMod val="105000"/>
                <a:satMod val="103000"/>
                <a:tint val="73000"/>
              </a:schemeClr>
            </a:gs>
            <a:gs pos="100000">
              <a:schemeClr val="accent5">
                <a:alpha val="90000"/>
                <a:hueOff val="0"/>
                <a:satOff val="0"/>
                <a:lumOff val="0"/>
                <a:alphaOff val="-2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4. Shared rules for change</a:t>
          </a:r>
          <a:endParaRPr lang="it-IT" sz="900" kern="1200" dirty="0"/>
        </a:p>
      </dsp:txBody>
      <dsp:txXfrm>
        <a:off x="2514053" y="3055808"/>
        <a:ext cx="720047" cy="720047"/>
      </dsp:txXfrm>
    </dsp:sp>
    <dsp:sp modelId="{39CFAF3B-4079-45C4-9B5A-89D00AF0F24B}">
      <dsp:nvSpPr>
        <dsp:cNvPr id="0" name=""/>
        <dsp:cNvSpPr/>
      </dsp:nvSpPr>
      <dsp:spPr>
        <a:xfrm rot="6942857">
          <a:off x="1750144" y="2554472"/>
          <a:ext cx="240197" cy="384691"/>
        </a:xfrm>
        <a:prstGeom prst="rightArrow">
          <a:avLst>
            <a:gd name="adj1" fmla="val 60000"/>
            <a:gd name="adj2" fmla="val 50000"/>
          </a:avLst>
        </a:prstGeom>
        <a:gradFill rotWithShape="0">
          <a:gsLst>
            <a:gs pos="0">
              <a:schemeClr val="accent5">
                <a:shade val="90000"/>
                <a:hueOff val="276951"/>
                <a:satOff val="-5914"/>
                <a:lumOff val="22073"/>
                <a:alphaOff val="0"/>
                <a:lumMod val="110000"/>
                <a:satMod val="105000"/>
                <a:tint val="67000"/>
              </a:schemeClr>
            </a:gs>
            <a:gs pos="50000">
              <a:schemeClr val="accent5">
                <a:shade val="90000"/>
                <a:hueOff val="276951"/>
                <a:satOff val="-5914"/>
                <a:lumOff val="22073"/>
                <a:alphaOff val="0"/>
                <a:lumMod val="105000"/>
                <a:satMod val="103000"/>
                <a:tint val="73000"/>
              </a:schemeClr>
            </a:gs>
            <a:gs pos="100000">
              <a:schemeClr val="accent5">
                <a:shade val="90000"/>
                <a:hueOff val="276951"/>
                <a:satOff val="-5914"/>
                <a:lumOff val="2207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it-IT" sz="1600" kern="1200"/>
        </a:p>
      </dsp:txBody>
      <dsp:txXfrm rot="10800000">
        <a:off x="1801806" y="2598949"/>
        <a:ext cx="168138" cy="230815"/>
      </dsp:txXfrm>
    </dsp:sp>
    <dsp:sp modelId="{B0CF9F94-C9D0-46A6-8FC8-92EC723B3B71}">
      <dsp:nvSpPr>
        <dsp:cNvPr id="0" name=""/>
        <dsp:cNvSpPr/>
      </dsp:nvSpPr>
      <dsp:spPr>
        <a:xfrm>
          <a:off x="1038911" y="2906681"/>
          <a:ext cx="1018301" cy="1018301"/>
        </a:xfrm>
        <a:prstGeom prst="ellipse">
          <a:avLst/>
        </a:prstGeom>
        <a:solidFill>
          <a:schemeClr val="accent4"/>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5. Prepare for unexpected capital conditions</a:t>
          </a:r>
          <a:endParaRPr lang="it-IT" sz="900" kern="1200" dirty="0"/>
        </a:p>
      </dsp:txBody>
      <dsp:txXfrm>
        <a:off x="1188038" y="3055808"/>
        <a:ext cx="720047" cy="720047"/>
      </dsp:txXfrm>
    </dsp:sp>
    <dsp:sp modelId="{91195AD4-7852-40ED-8EE7-EC296670B714}">
      <dsp:nvSpPr>
        <dsp:cNvPr id="0" name=""/>
        <dsp:cNvSpPr/>
      </dsp:nvSpPr>
      <dsp:spPr>
        <a:xfrm rot="10028571">
          <a:off x="1325139" y="2021533"/>
          <a:ext cx="240197" cy="384691"/>
        </a:xfrm>
        <a:prstGeom prst="rightArrow">
          <a:avLst>
            <a:gd name="adj1" fmla="val 60000"/>
            <a:gd name="adj2" fmla="val 50000"/>
          </a:avLst>
        </a:prstGeom>
        <a:gradFill rotWithShape="0">
          <a:gsLst>
            <a:gs pos="0">
              <a:schemeClr val="accent5">
                <a:shade val="90000"/>
                <a:hueOff val="346188"/>
                <a:satOff val="-7393"/>
                <a:lumOff val="27591"/>
                <a:alphaOff val="0"/>
                <a:lumMod val="110000"/>
                <a:satMod val="105000"/>
                <a:tint val="67000"/>
              </a:schemeClr>
            </a:gs>
            <a:gs pos="50000">
              <a:schemeClr val="accent5">
                <a:shade val="90000"/>
                <a:hueOff val="346188"/>
                <a:satOff val="-7393"/>
                <a:lumOff val="27591"/>
                <a:alphaOff val="0"/>
                <a:lumMod val="105000"/>
                <a:satMod val="103000"/>
                <a:tint val="73000"/>
              </a:schemeClr>
            </a:gs>
            <a:gs pos="100000">
              <a:schemeClr val="accent5">
                <a:shade val="90000"/>
                <a:hueOff val="346188"/>
                <a:satOff val="-7393"/>
                <a:lumOff val="27591"/>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it-IT" sz="1600" kern="1200"/>
        </a:p>
      </dsp:txBody>
      <dsp:txXfrm rot="10800000">
        <a:off x="1396295" y="2090454"/>
        <a:ext cx="168138" cy="230815"/>
      </dsp:txXfrm>
    </dsp:sp>
    <dsp:sp modelId="{BAED7BFA-87A5-496C-97DC-A00F39322CA9}">
      <dsp:nvSpPr>
        <dsp:cNvPr id="0" name=""/>
        <dsp:cNvSpPr/>
      </dsp:nvSpPr>
      <dsp:spPr>
        <a:xfrm>
          <a:off x="212155" y="1869961"/>
          <a:ext cx="1018301" cy="1018301"/>
        </a:xfrm>
        <a:prstGeom prst="ellipse">
          <a:avLst/>
        </a:prstGeom>
        <a:solidFill>
          <a:schemeClr val="accent4"/>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6. Plan goal and process</a:t>
          </a:r>
          <a:endParaRPr lang="it-IT" sz="900" kern="1200" dirty="0"/>
        </a:p>
      </dsp:txBody>
      <dsp:txXfrm>
        <a:off x="361282" y="2019088"/>
        <a:ext cx="720047" cy="720047"/>
      </dsp:txXfrm>
    </dsp:sp>
    <dsp:sp modelId="{5248A7A5-D56E-4850-A8E4-43053932E3AC}">
      <dsp:nvSpPr>
        <dsp:cNvPr id="0" name=""/>
        <dsp:cNvSpPr/>
      </dsp:nvSpPr>
      <dsp:spPr>
        <a:xfrm rot="13114286">
          <a:off x="1476822" y="1356970"/>
          <a:ext cx="240197" cy="384691"/>
        </a:xfrm>
        <a:prstGeom prst="rightArrow">
          <a:avLst>
            <a:gd name="adj1" fmla="val 60000"/>
            <a:gd name="adj2" fmla="val 50000"/>
          </a:avLst>
        </a:prstGeom>
        <a:gradFill rotWithShape="0">
          <a:gsLst>
            <a:gs pos="0">
              <a:schemeClr val="accent5">
                <a:shade val="90000"/>
                <a:hueOff val="415426"/>
                <a:satOff val="-8871"/>
                <a:lumOff val="33109"/>
                <a:alphaOff val="0"/>
                <a:lumMod val="110000"/>
                <a:satMod val="105000"/>
                <a:tint val="67000"/>
              </a:schemeClr>
            </a:gs>
            <a:gs pos="50000">
              <a:schemeClr val="accent5">
                <a:shade val="90000"/>
                <a:hueOff val="415426"/>
                <a:satOff val="-8871"/>
                <a:lumOff val="33109"/>
                <a:alphaOff val="0"/>
                <a:lumMod val="105000"/>
                <a:satMod val="103000"/>
                <a:tint val="73000"/>
              </a:schemeClr>
            </a:gs>
            <a:gs pos="100000">
              <a:schemeClr val="accent5">
                <a:shade val="90000"/>
                <a:hueOff val="415426"/>
                <a:satOff val="-8871"/>
                <a:lumOff val="33109"/>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it-IT" sz="1600" kern="1200"/>
        </a:p>
      </dsp:txBody>
      <dsp:txXfrm rot="10800000">
        <a:off x="1541020" y="1456372"/>
        <a:ext cx="168138" cy="230815"/>
      </dsp:txXfrm>
    </dsp:sp>
    <dsp:sp modelId="{ED61EC6A-72E1-4C61-BD55-4F88B3C83214}">
      <dsp:nvSpPr>
        <dsp:cNvPr id="0" name=""/>
        <dsp:cNvSpPr/>
      </dsp:nvSpPr>
      <dsp:spPr>
        <a:xfrm>
          <a:off x="507221" y="577192"/>
          <a:ext cx="1018301" cy="1018301"/>
        </a:xfrm>
        <a:prstGeom prst="ellipse">
          <a:avLst/>
        </a:prstGeom>
        <a:gradFill rotWithShape="0">
          <a:gsLst>
            <a:gs pos="0">
              <a:schemeClr val="accent5">
                <a:alpha val="90000"/>
                <a:hueOff val="0"/>
                <a:satOff val="0"/>
                <a:lumOff val="0"/>
                <a:alphaOff val="-40000"/>
                <a:lumMod val="110000"/>
                <a:satMod val="105000"/>
                <a:tint val="67000"/>
              </a:schemeClr>
            </a:gs>
            <a:gs pos="50000">
              <a:schemeClr val="accent5">
                <a:alpha val="90000"/>
                <a:hueOff val="0"/>
                <a:satOff val="0"/>
                <a:lumOff val="0"/>
                <a:alphaOff val="-40000"/>
                <a:lumMod val="105000"/>
                <a:satMod val="103000"/>
                <a:tint val="73000"/>
              </a:schemeClr>
            </a:gs>
            <a:gs pos="100000">
              <a:schemeClr val="accent5">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it-IT" sz="900" kern="1200" dirty="0" smtClean="0"/>
            <a:t>7. Involve </a:t>
          </a:r>
          <a:r>
            <a:rPr lang="it-IT" sz="900" kern="1200" dirty="0" err="1" smtClean="0"/>
            <a:t>third</a:t>
          </a:r>
          <a:r>
            <a:rPr lang="it-IT" sz="900" kern="1200" dirty="0" smtClean="0"/>
            <a:t> parties</a:t>
          </a:r>
          <a:endParaRPr lang="it-IT" sz="900" kern="1200" dirty="0"/>
        </a:p>
      </dsp:txBody>
      <dsp:txXfrm>
        <a:off x="656348" y="726319"/>
        <a:ext cx="720047" cy="7200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B399C-3A0A-4A36-B7BC-1C30DCCF3E30}">
      <dsp:nvSpPr>
        <dsp:cNvPr id="0" name=""/>
        <dsp:cNvSpPr/>
      </dsp:nvSpPr>
      <dsp:spPr>
        <a:xfrm>
          <a:off x="1645347" y="1473360"/>
          <a:ext cx="1131445" cy="1131445"/>
        </a:xfrm>
        <a:prstGeom prst="ellipse">
          <a:avLst/>
        </a:prstGeom>
        <a:gradFill rotWithShape="0">
          <a:gsLst>
            <a:gs pos="0">
              <a:schemeClr val="accent5">
                <a:alpha val="80000"/>
                <a:hueOff val="0"/>
                <a:satOff val="0"/>
                <a:lumOff val="0"/>
                <a:alphaOff val="0"/>
                <a:lumMod val="110000"/>
                <a:satMod val="105000"/>
                <a:tint val="67000"/>
              </a:schemeClr>
            </a:gs>
            <a:gs pos="50000">
              <a:schemeClr val="accent5">
                <a:alpha val="80000"/>
                <a:hueOff val="0"/>
                <a:satOff val="0"/>
                <a:lumOff val="0"/>
                <a:alphaOff val="0"/>
                <a:lumMod val="105000"/>
                <a:satMod val="103000"/>
                <a:tint val="73000"/>
              </a:schemeClr>
            </a:gs>
            <a:gs pos="100000">
              <a:schemeClr val="accent5">
                <a:alpha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it-IT" sz="900" b="1" kern="1200" dirty="0"/>
            <a:t>Generation </a:t>
          </a:r>
          <a:r>
            <a:rPr lang="it-IT" sz="900" b="1" kern="1200" dirty="0" err="1"/>
            <a:t>Transition</a:t>
          </a:r>
          <a:r>
            <a:rPr lang="it-IT" sz="900" b="1" kern="1200" dirty="0"/>
            <a:t> in Family Business </a:t>
          </a:r>
        </a:p>
      </dsp:txBody>
      <dsp:txXfrm>
        <a:off x="1811043" y="1639056"/>
        <a:ext cx="800053" cy="800053"/>
      </dsp:txXfrm>
    </dsp:sp>
    <dsp:sp modelId="{33ADCA63-8444-43AD-801D-A3024AE562F2}">
      <dsp:nvSpPr>
        <dsp:cNvPr id="0" name=""/>
        <dsp:cNvSpPr/>
      </dsp:nvSpPr>
      <dsp:spPr>
        <a:xfrm rot="16200000">
          <a:off x="2090971" y="1061211"/>
          <a:ext cx="240197" cy="384691"/>
        </a:xfrm>
        <a:prstGeom prst="rightArrow">
          <a:avLst>
            <a:gd name="adj1" fmla="val 60000"/>
            <a:gd name="adj2" fmla="val 50000"/>
          </a:avLst>
        </a:prstGeom>
        <a:gradFill rotWithShape="0">
          <a:gsLst>
            <a:gs pos="0">
              <a:schemeClr val="accent5">
                <a:shade val="90000"/>
                <a:hueOff val="0"/>
                <a:satOff val="0"/>
                <a:lumOff val="0"/>
                <a:alphaOff val="0"/>
                <a:lumMod val="110000"/>
                <a:satMod val="105000"/>
                <a:tint val="67000"/>
              </a:schemeClr>
            </a:gs>
            <a:gs pos="50000">
              <a:schemeClr val="accent5">
                <a:shade val="90000"/>
                <a:hueOff val="0"/>
                <a:satOff val="0"/>
                <a:lumOff val="0"/>
                <a:alphaOff val="0"/>
                <a:lumMod val="105000"/>
                <a:satMod val="103000"/>
                <a:tint val="73000"/>
              </a:schemeClr>
            </a:gs>
            <a:gs pos="100000">
              <a:schemeClr val="accent5">
                <a:shade val="9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it-IT" sz="1600" kern="1200"/>
        </a:p>
      </dsp:txBody>
      <dsp:txXfrm>
        <a:off x="2127001" y="1174179"/>
        <a:ext cx="168138" cy="230815"/>
      </dsp:txXfrm>
    </dsp:sp>
    <dsp:sp modelId="{6B85E6BC-A846-4226-96C9-D95682665A7E}">
      <dsp:nvSpPr>
        <dsp:cNvPr id="0" name=""/>
        <dsp:cNvSpPr/>
      </dsp:nvSpPr>
      <dsp:spPr>
        <a:xfrm>
          <a:off x="1701919" y="1856"/>
          <a:ext cx="1018301" cy="1018301"/>
        </a:xfrm>
        <a:prstGeom prst="ellipse">
          <a:avLst/>
        </a:prstGeom>
        <a:gradFill rotWithShape="0">
          <a:gsLst>
            <a:gs pos="0">
              <a:schemeClr val="accent5">
                <a:alpha val="90000"/>
                <a:hueOff val="0"/>
                <a:satOff val="0"/>
                <a:lumOff val="0"/>
                <a:alphaOff val="0"/>
                <a:lumMod val="110000"/>
                <a:satMod val="105000"/>
                <a:tint val="67000"/>
              </a:schemeClr>
            </a:gs>
            <a:gs pos="50000">
              <a:schemeClr val="accent5">
                <a:alpha val="90000"/>
                <a:hueOff val="0"/>
                <a:satOff val="0"/>
                <a:lumOff val="0"/>
                <a:alphaOff val="0"/>
                <a:lumMod val="105000"/>
                <a:satMod val="103000"/>
                <a:tint val="73000"/>
              </a:schemeClr>
            </a:gs>
            <a:gs pos="100000">
              <a:schemeClr val="accent5">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solidFill>
                <a:prstClr val="black"/>
              </a:solidFill>
              <a:latin typeface="Calibri" panose="020F0502020204030204"/>
              <a:ea typeface="+mn-ea"/>
              <a:cs typeface="+mn-cs"/>
            </a:rPr>
            <a:t>1. Distinction between company and Family</a:t>
          </a:r>
          <a:endParaRPr lang="it-IT" sz="900" kern="1200" dirty="0" smtClean="0">
            <a:solidFill>
              <a:prstClr val="black"/>
            </a:solidFill>
            <a:latin typeface="Calibri" panose="020F0502020204030204"/>
            <a:ea typeface="+mn-ea"/>
            <a:cs typeface="+mn-cs"/>
          </a:endParaRPr>
        </a:p>
        <a:p>
          <a:pPr lvl="0" algn="ctr" defTabSz="400050">
            <a:lnSpc>
              <a:spcPct val="90000"/>
            </a:lnSpc>
            <a:spcBef>
              <a:spcPct val="0"/>
            </a:spcBef>
            <a:spcAft>
              <a:spcPct val="35000"/>
            </a:spcAft>
          </a:pPr>
          <a:endParaRPr lang="it-IT" sz="900" kern="1200" dirty="0">
            <a:solidFill>
              <a:prstClr val="black"/>
            </a:solidFill>
            <a:latin typeface="Calibri" panose="020F0502020204030204"/>
            <a:ea typeface="+mn-ea"/>
            <a:cs typeface="+mn-cs"/>
          </a:endParaRPr>
        </a:p>
      </dsp:txBody>
      <dsp:txXfrm>
        <a:off x="1851046" y="150983"/>
        <a:ext cx="720047" cy="720047"/>
      </dsp:txXfrm>
    </dsp:sp>
    <dsp:sp modelId="{2DDA7551-1B13-413B-BA3D-C060B43656A8}">
      <dsp:nvSpPr>
        <dsp:cNvPr id="0" name=""/>
        <dsp:cNvSpPr/>
      </dsp:nvSpPr>
      <dsp:spPr>
        <a:xfrm rot="19285714">
          <a:off x="2705120" y="1356970"/>
          <a:ext cx="240197" cy="384691"/>
        </a:xfrm>
        <a:prstGeom prst="rightArrow">
          <a:avLst>
            <a:gd name="adj1" fmla="val 60000"/>
            <a:gd name="adj2" fmla="val 50000"/>
          </a:avLst>
        </a:prstGeom>
        <a:gradFill rotWithShape="0">
          <a:gsLst>
            <a:gs pos="0">
              <a:schemeClr val="accent5">
                <a:shade val="90000"/>
                <a:hueOff val="69238"/>
                <a:satOff val="-1479"/>
                <a:lumOff val="5518"/>
                <a:alphaOff val="0"/>
                <a:lumMod val="110000"/>
                <a:satMod val="105000"/>
                <a:tint val="67000"/>
              </a:schemeClr>
            </a:gs>
            <a:gs pos="50000">
              <a:schemeClr val="accent5">
                <a:shade val="90000"/>
                <a:hueOff val="69238"/>
                <a:satOff val="-1479"/>
                <a:lumOff val="5518"/>
                <a:alphaOff val="0"/>
                <a:lumMod val="105000"/>
                <a:satMod val="103000"/>
                <a:tint val="73000"/>
              </a:schemeClr>
            </a:gs>
            <a:gs pos="100000">
              <a:schemeClr val="accent5">
                <a:shade val="90000"/>
                <a:hueOff val="69238"/>
                <a:satOff val="-1479"/>
                <a:lumOff val="5518"/>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it-IT" sz="1600" kern="1200"/>
        </a:p>
      </dsp:txBody>
      <dsp:txXfrm>
        <a:off x="2712981" y="1456372"/>
        <a:ext cx="168138" cy="230815"/>
      </dsp:txXfrm>
    </dsp:sp>
    <dsp:sp modelId="{4C41BE79-3FF8-4C7B-BECA-DCD5A258FC69}">
      <dsp:nvSpPr>
        <dsp:cNvPr id="0" name=""/>
        <dsp:cNvSpPr/>
      </dsp:nvSpPr>
      <dsp:spPr>
        <a:xfrm>
          <a:off x="2896617" y="577192"/>
          <a:ext cx="1018301" cy="1018301"/>
        </a:xfrm>
        <a:prstGeom prst="ellipse">
          <a:avLst/>
        </a:prstGeom>
        <a:gradFill rotWithShape="0">
          <a:gsLst>
            <a:gs pos="0">
              <a:schemeClr val="accent5">
                <a:alpha val="90000"/>
                <a:hueOff val="0"/>
                <a:satOff val="0"/>
                <a:lumOff val="0"/>
                <a:alphaOff val="-6667"/>
                <a:lumMod val="110000"/>
                <a:satMod val="105000"/>
                <a:tint val="67000"/>
              </a:schemeClr>
            </a:gs>
            <a:gs pos="50000">
              <a:schemeClr val="accent5">
                <a:alpha val="90000"/>
                <a:hueOff val="0"/>
                <a:satOff val="0"/>
                <a:lumOff val="0"/>
                <a:alphaOff val="-6667"/>
                <a:lumMod val="105000"/>
                <a:satMod val="103000"/>
                <a:tint val="73000"/>
              </a:schemeClr>
            </a:gs>
            <a:gs pos="100000">
              <a:schemeClr val="accent5">
                <a:alpha val="90000"/>
                <a:hueOff val="0"/>
                <a:satOff val="0"/>
                <a:lumOff val="0"/>
                <a:alphaOff val="-6667"/>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it-IT" sz="900" kern="1200" dirty="0" smtClean="0"/>
            <a:t>2. </a:t>
          </a:r>
          <a:r>
            <a:rPr lang="it-IT" sz="900" kern="1200" dirty="0" err="1" smtClean="0"/>
            <a:t>Governance</a:t>
          </a:r>
          <a:r>
            <a:rPr lang="it-IT" sz="900" kern="1200" dirty="0" smtClean="0"/>
            <a:t> </a:t>
          </a:r>
          <a:r>
            <a:rPr lang="it-IT" sz="900" kern="1200" dirty="0" err="1" smtClean="0"/>
            <a:t>system</a:t>
          </a:r>
          <a:endParaRPr lang="it-IT" sz="900" kern="1200" dirty="0"/>
        </a:p>
      </dsp:txBody>
      <dsp:txXfrm>
        <a:off x="3045744" y="726319"/>
        <a:ext cx="720047" cy="720047"/>
      </dsp:txXfrm>
    </dsp:sp>
    <dsp:sp modelId="{D4BB11DE-4B44-416C-9688-DA64777D6507}">
      <dsp:nvSpPr>
        <dsp:cNvPr id="0" name=""/>
        <dsp:cNvSpPr/>
      </dsp:nvSpPr>
      <dsp:spPr>
        <a:xfrm rot="771429">
          <a:off x="2856802" y="2021533"/>
          <a:ext cx="240197" cy="384691"/>
        </a:xfrm>
        <a:prstGeom prst="rightArrow">
          <a:avLst>
            <a:gd name="adj1" fmla="val 60000"/>
            <a:gd name="adj2" fmla="val 50000"/>
          </a:avLst>
        </a:prstGeom>
        <a:gradFill rotWithShape="0">
          <a:gsLst>
            <a:gs pos="0">
              <a:schemeClr val="accent5">
                <a:shade val="90000"/>
                <a:hueOff val="138475"/>
                <a:satOff val="-2957"/>
                <a:lumOff val="11036"/>
                <a:alphaOff val="0"/>
                <a:lumMod val="110000"/>
                <a:satMod val="105000"/>
                <a:tint val="67000"/>
              </a:schemeClr>
            </a:gs>
            <a:gs pos="50000">
              <a:schemeClr val="accent5">
                <a:shade val="90000"/>
                <a:hueOff val="138475"/>
                <a:satOff val="-2957"/>
                <a:lumOff val="11036"/>
                <a:alphaOff val="0"/>
                <a:lumMod val="105000"/>
                <a:satMod val="103000"/>
                <a:tint val="73000"/>
              </a:schemeClr>
            </a:gs>
            <a:gs pos="100000">
              <a:schemeClr val="accent5">
                <a:shade val="90000"/>
                <a:hueOff val="138475"/>
                <a:satOff val="-2957"/>
                <a:lumOff val="11036"/>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it-IT" sz="1600" kern="1200"/>
        </a:p>
      </dsp:txBody>
      <dsp:txXfrm>
        <a:off x="2857705" y="2090454"/>
        <a:ext cx="168138" cy="230815"/>
      </dsp:txXfrm>
    </dsp:sp>
    <dsp:sp modelId="{6D723A33-ACCC-4C6F-ADB8-21B7EEFC8B78}">
      <dsp:nvSpPr>
        <dsp:cNvPr id="0" name=""/>
        <dsp:cNvSpPr/>
      </dsp:nvSpPr>
      <dsp:spPr>
        <a:xfrm>
          <a:off x="3191683" y="1869961"/>
          <a:ext cx="1018301" cy="1018301"/>
        </a:xfrm>
        <a:prstGeom prst="ellipse">
          <a:avLst/>
        </a:prstGeom>
        <a:gradFill rotWithShape="0">
          <a:gsLst>
            <a:gs pos="0">
              <a:schemeClr val="accent5">
                <a:alpha val="90000"/>
                <a:hueOff val="0"/>
                <a:satOff val="0"/>
                <a:lumOff val="0"/>
                <a:alphaOff val="-13333"/>
                <a:lumMod val="110000"/>
                <a:satMod val="105000"/>
                <a:tint val="67000"/>
              </a:schemeClr>
            </a:gs>
            <a:gs pos="50000">
              <a:schemeClr val="accent5">
                <a:alpha val="90000"/>
                <a:hueOff val="0"/>
                <a:satOff val="0"/>
                <a:lumOff val="0"/>
                <a:alphaOff val="-13333"/>
                <a:lumMod val="105000"/>
                <a:satMod val="103000"/>
                <a:tint val="73000"/>
              </a:schemeClr>
            </a:gs>
            <a:gs pos="100000">
              <a:schemeClr val="accent5">
                <a:alpha val="90000"/>
                <a:hueOff val="0"/>
                <a:satOff val="0"/>
                <a:lumOff val="0"/>
                <a:alphaOff val="-13333"/>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3. Priority skills over membership</a:t>
          </a:r>
          <a:endParaRPr lang="it-IT" sz="900" kern="1200" dirty="0"/>
        </a:p>
      </dsp:txBody>
      <dsp:txXfrm>
        <a:off x="3340810" y="2019088"/>
        <a:ext cx="720047" cy="720047"/>
      </dsp:txXfrm>
    </dsp:sp>
    <dsp:sp modelId="{675B6CA3-55EB-4B4C-BFE2-DFC62B349EBB}">
      <dsp:nvSpPr>
        <dsp:cNvPr id="0" name=""/>
        <dsp:cNvSpPr/>
      </dsp:nvSpPr>
      <dsp:spPr>
        <a:xfrm rot="3857143">
          <a:off x="2431798" y="2554472"/>
          <a:ext cx="240197" cy="384691"/>
        </a:xfrm>
        <a:prstGeom prst="rightArrow">
          <a:avLst>
            <a:gd name="adj1" fmla="val 60000"/>
            <a:gd name="adj2" fmla="val 50000"/>
          </a:avLst>
        </a:prstGeom>
        <a:gradFill rotWithShape="0">
          <a:gsLst>
            <a:gs pos="0">
              <a:schemeClr val="accent5">
                <a:shade val="90000"/>
                <a:hueOff val="207713"/>
                <a:satOff val="-4436"/>
                <a:lumOff val="16555"/>
                <a:alphaOff val="0"/>
                <a:lumMod val="110000"/>
                <a:satMod val="105000"/>
                <a:tint val="67000"/>
              </a:schemeClr>
            </a:gs>
            <a:gs pos="50000">
              <a:schemeClr val="accent5">
                <a:shade val="90000"/>
                <a:hueOff val="207713"/>
                <a:satOff val="-4436"/>
                <a:lumOff val="16555"/>
                <a:alphaOff val="0"/>
                <a:lumMod val="105000"/>
                <a:satMod val="103000"/>
                <a:tint val="73000"/>
              </a:schemeClr>
            </a:gs>
            <a:gs pos="100000">
              <a:schemeClr val="accent5">
                <a:shade val="90000"/>
                <a:hueOff val="207713"/>
                <a:satOff val="-4436"/>
                <a:lumOff val="1655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it-IT" sz="1600" kern="1200"/>
        </a:p>
      </dsp:txBody>
      <dsp:txXfrm>
        <a:off x="2452195" y="2598949"/>
        <a:ext cx="168138" cy="230815"/>
      </dsp:txXfrm>
    </dsp:sp>
    <dsp:sp modelId="{87237305-BA04-4C2A-90B4-25714E389307}">
      <dsp:nvSpPr>
        <dsp:cNvPr id="0" name=""/>
        <dsp:cNvSpPr/>
      </dsp:nvSpPr>
      <dsp:spPr>
        <a:xfrm>
          <a:off x="2364926" y="2906681"/>
          <a:ext cx="1018301" cy="1018301"/>
        </a:xfrm>
        <a:prstGeom prst="ellipse">
          <a:avLst/>
        </a:prstGeom>
        <a:gradFill rotWithShape="0">
          <a:gsLst>
            <a:gs pos="0">
              <a:schemeClr val="accent5">
                <a:alpha val="90000"/>
                <a:hueOff val="0"/>
                <a:satOff val="0"/>
                <a:lumOff val="0"/>
                <a:alphaOff val="-20000"/>
                <a:lumMod val="110000"/>
                <a:satMod val="105000"/>
                <a:tint val="67000"/>
              </a:schemeClr>
            </a:gs>
            <a:gs pos="50000">
              <a:schemeClr val="accent5">
                <a:alpha val="90000"/>
                <a:hueOff val="0"/>
                <a:satOff val="0"/>
                <a:lumOff val="0"/>
                <a:alphaOff val="-20000"/>
                <a:lumMod val="105000"/>
                <a:satMod val="103000"/>
                <a:tint val="73000"/>
              </a:schemeClr>
            </a:gs>
            <a:gs pos="100000">
              <a:schemeClr val="accent5">
                <a:alpha val="90000"/>
                <a:hueOff val="0"/>
                <a:satOff val="0"/>
                <a:lumOff val="0"/>
                <a:alphaOff val="-2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4. Shared rules for change</a:t>
          </a:r>
          <a:endParaRPr lang="it-IT" sz="900" kern="1200" dirty="0"/>
        </a:p>
      </dsp:txBody>
      <dsp:txXfrm>
        <a:off x="2514053" y="3055808"/>
        <a:ext cx="720047" cy="720047"/>
      </dsp:txXfrm>
    </dsp:sp>
    <dsp:sp modelId="{39CFAF3B-4079-45C4-9B5A-89D00AF0F24B}">
      <dsp:nvSpPr>
        <dsp:cNvPr id="0" name=""/>
        <dsp:cNvSpPr/>
      </dsp:nvSpPr>
      <dsp:spPr>
        <a:xfrm rot="6942857">
          <a:off x="1750144" y="2554472"/>
          <a:ext cx="240197" cy="384691"/>
        </a:xfrm>
        <a:prstGeom prst="rightArrow">
          <a:avLst>
            <a:gd name="adj1" fmla="val 60000"/>
            <a:gd name="adj2" fmla="val 50000"/>
          </a:avLst>
        </a:prstGeom>
        <a:gradFill rotWithShape="0">
          <a:gsLst>
            <a:gs pos="0">
              <a:schemeClr val="accent5">
                <a:shade val="90000"/>
                <a:hueOff val="276951"/>
                <a:satOff val="-5914"/>
                <a:lumOff val="22073"/>
                <a:alphaOff val="0"/>
                <a:lumMod val="110000"/>
                <a:satMod val="105000"/>
                <a:tint val="67000"/>
              </a:schemeClr>
            </a:gs>
            <a:gs pos="50000">
              <a:schemeClr val="accent5">
                <a:shade val="90000"/>
                <a:hueOff val="276951"/>
                <a:satOff val="-5914"/>
                <a:lumOff val="22073"/>
                <a:alphaOff val="0"/>
                <a:lumMod val="105000"/>
                <a:satMod val="103000"/>
                <a:tint val="73000"/>
              </a:schemeClr>
            </a:gs>
            <a:gs pos="100000">
              <a:schemeClr val="accent5">
                <a:shade val="90000"/>
                <a:hueOff val="276951"/>
                <a:satOff val="-5914"/>
                <a:lumOff val="2207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it-IT" sz="1600" kern="1200"/>
        </a:p>
      </dsp:txBody>
      <dsp:txXfrm rot="10800000">
        <a:off x="1801806" y="2598949"/>
        <a:ext cx="168138" cy="230815"/>
      </dsp:txXfrm>
    </dsp:sp>
    <dsp:sp modelId="{B0CF9F94-C9D0-46A6-8FC8-92EC723B3B71}">
      <dsp:nvSpPr>
        <dsp:cNvPr id="0" name=""/>
        <dsp:cNvSpPr/>
      </dsp:nvSpPr>
      <dsp:spPr>
        <a:xfrm>
          <a:off x="1038911" y="2906681"/>
          <a:ext cx="1018301" cy="1018301"/>
        </a:xfrm>
        <a:prstGeom prst="ellipse">
          <a:avLst/>
        </a:prstGeom>
        <a:gradFill rotWithShape="0">
          <a:gsLst>
            <a:gs pos="0">
              <a:schemeClr val="accent5">
                <a:alpha val="90000"/>
                <a:hueOff val="0"/>
                <a:satOff val="0"/>
                <a:lumOff val="0"/>
                <a:alphaOff val="-26667"/>
                <a:lumMod val="110000"/>
                <a:satMod val="105000"/>
                <a:tint val="67000"/>
              </a:schemeClr>
            </a:gs>
            <a:gs pos="50000">
              <a:schemeClr val="accent5">
                <a:alpha val="90000"/>
                <a:hueOff val="0"/>
                <a:satOff val="0"/>
                <a:lumOff val="0"/>
                <a:alphaOff val="-26667"/>
                <a:lumMod val="105000"/>
                <a:satMod val="103000"/>
                <a:tint val="73000"/>
              </a:schemeClr>
            </a:gs>
            <a:gs pos="100000">
              <a:schemeClr val="accent5">
                <a:alpha val="90000"/>
                <a:hueOff val="0"/>
                <a:satOff val="0"/>
                <a:lumOff val="0"/>
                <a:alphaOff val="-26667"/>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5. Prepare for unexpected capital conditions</a:t>
          </a:r>
          <a:endParaRPr lang="it-IT" sz="900" kern="1200" dirty="0"/>
        </a:p>
      </dsp:txBody>
      <dsp:txXfrm>
        <a:off x="1188038" y="3055808"/>
        <a:ext cx="720047" cy="720047"/>
      </dsp:txXfrm>
    </dsp:sp>
    <dsp:sp modelId="{91195AD4-7852-40ED-8EE7-EC296670B714}">
      <dsp:nvSpPr>
        <dsp:cNvPr id="0" name=""/>
        <dsp:cNvSpPr/>
      </dsp:nvSpPr>
      <dsp:spPr>
        <a:xfrm rot="10028571">
          <a:off x="1325139" y="2021533"/>
          <a:ext cx="240197" cy="384691"/>
        </a:xfrm>
        <a:prstGeom prst="rightArrow">
          <a:avLst>
            <a:gd name="adj1" fmla="val 60000"/>
            <a:gd name="adj2" fmla="val 50000"/>
          </a:avLst>
        </a:prstGeom>
        <a:gradFill rotWithShape="0">
          <a:gsLst>
            <a:gs pos="0">
              <a:schemeClr val="accent5">
                <a:shade val="90000"/>
                <a:hueOff val="346188"/>
                <a:satOff val="-7393"/>
                <a:lumOff val="27591"/>
                <a:alphaOff val="0"/>
                <a:lumMod val="110000"/>
                <a:satMod val="105000"/>
                <a:tint val="67000"/>
              </a:schemeClr>
            </a:gs>
            <a:gs pos="50000">
              <a:schemeClr val="accent5">
                <a:shade val="90000"/>
                <a:hueOff val="346188"/>
                <a:satOff val="-7393"/>
                <a:lumOff val="27591"/>
                <a:alphaOff val="0"/>
                <a:lumMod val="105000"/>
                <a:satMod val="103000"/>
                <a:tint val="73000"/>
              </a:schemeClr>
            </a:gs>
            <a:gs pos="100000">
              <a:schemeClr val="accent5">
                <a:shade val="90000"/>
                <a:hueOff val="346188"/>
                <a:satOff val="-7393"/>
                <a:lumOff val="27591"/>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it-IT" sz="1600" kern="1200"/>
        </a:p>
      </dsp:txBody>
      <dsp:txXfrm rot="10800000">
        <a:off x="1396295" y="2090454"/>
        <a:ext cx="168138" cy="230815"/>
      </dsp:txXfrm>
    </dsp:sp>
    <dsp:sp modelId="{BAED7BFA-87A5-496C-97DC-A00F39322CA9}">
      <dsp:nvSpPr>
        <dsp:cNvPr id="0" name=""/>
        <dsp:cNvSpPr/>
      </dsp:nvSpPr>
      <dsp:spPr>
        <a:xfrm>
          <a:off x="212155" y="1869961"/>
          <a:ext cx="1018301" cy="1018301"/>
        </a:xfrm>
        <a:prstGeom prst="ellipse">
          <a:avLst/>
        </a:prstGeom>
        <a:gradFill rotWithShape="0">
          <a:gsLst>
            <a:gs pos="0">
              <a:schemeClr val="accent5">
                <a:alpha val="90000"/>
                <a:hueOff val="0"/>
                <a:satOff val="0"/>
                <a:lumOff val="0"/>
                <a:alphaOff val="-33333"/>
                <a:lumMod val="110000"/>
                <a:satMod val="105000"/>
                <a:tint val="67000"/>
              </a:schemeClr>
            </a:gs>
            <a:gs pos="50000">
              <a:schemeClr val="accent5">
                <a:alpha val="90000"/>
                <a:hueOff val="0"/>
                <a:satOff val="0"/>
                <a:lumOff val="0"/>
                <a:alphaOff val="-33333"/>
                <a:lumMod val="105000"/>
                <a:satMod val="103000"/>
                <a:tint val="73000"/>
              </a:schemeClr>
            </a:gs>
            <a:gs pos="100000">
              <a:schemeClr val="accent5">
                <a:alpha val="90000"/>
                <a:hueOff val="0"/>
                <a:satOff val="0"/>
                <a:lumOff val="0"/>
                <a:alphaOff val="-33333"/>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6. Plan goal and process</a:t>
          </a:r>
          <a:endParaRPr lang="it-IT" sz="900" kern="1200" dirty="0"/>
        </a:p>
      </dsp:txBody>
      <dsp:txXfrm>
        <a:off x="361282" y="2019088"/>
        <a:ext cx="720047" cy="720047"/>
      </dsp:txXfrm>
    </dsp:sp>
    <dsp:sp modelId="{5248A7A5-D56E-4850-A8E4-43053932E3AC}">
      <dsp:nvSpPr>
        <dsp:cNvPr id="0" name=""/>
        <dsp:cNvSpPr/>
      </dsp:nvSpPr>
      <dsp:spPr>
        <a:xfrm rot="13114286">
          <a:off x="1476822" y="1356970"/>
          <a:ext cx="240197" cy="384691"/>
        </a:xfrm>
        <a:prstGeom prst="rightArrow">
          <a:avLst>
            <a:gd name="adj1" fmla="val 60000"/>
            <a:gd name="adj2" fmla="val 50000"/>
          </a:avLst>
        </a:prstGeom>
        <a:gradFill rotWithShape="0">
          <a:gsLst>
            <a:gs pos="0">
              <a:schemeClr val="accent5">
                <a:shade val="90000"/>
                <a:hueOff val="415426"/>
                <a:satOff val="-8871"/>
                <a:lumOff val="33109"/>
                <a:alphaOff val="0"/>
                <a:lumMod val="110000"/>
                <a:satMod val="105000"/>
                <a:tint val="67000"/>
              </a:schemeClr>
            </a:gs>
            <a:gs pos="50000">
              <a:schemeClr val="accent5">
                <a:shade val="90000"/>
                <a:hueOff val="415426"/>
                <a:satOff val="-8871"/>
                <a:lumOff val="33109"/>
                <a:alphaOff val="0"/>
                <a:lumMod val="105000"/>
                <a:satMod val="103000"/>
                <a:tint val="73000"/>
              </a:schemeClr>
            </a:gs>
            <a:gs pos="100000">
              <a:schemeClr val="accent5">
                <a:shade val="90000"/>
                <a:hueOff val="415426"/>
                <a:satOff val="-8871"/>
                <a:lumOff val="33109"/>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it-IT" sz="1600" kern="1200"/>
        </a:p>
      </dsp:txBody>
      <dsp:txXfrm rot="10800000">
        <a:off x="1541020" y="1456372"/>
        <a:ext cx="168138" cy="230815"/>
      </dsp:txXfrm>
    </dsp:sp>
    <dsp:sp modelId="{ED61EC6A-72E1-4C61-BD55-4F88B3C83214}">
      <dsp:nvSpPr>
        <dsp:cNvPr id="0" name=""/>
        <dsp:cNvSpPr/>
      </dsp:nvSpPr>
      <dsp:spPr>
        <a:xfrm>
          <a:off x="507221" y="577192"/>
          <a:ext cx="1018301" cy="1018301"/>
        </a:xfrm>
        <a:prstGeom prst="ellipse">
          <a:avLst/>
        </a:prstGeom>
        <a:solidFill>
          <a:schemeClr val="accent4"/>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it-IT" sz="900" kern="1200" dirty="0" smtClean="0"/>
            <a:t>7. Involve </a:t>
          </a:r>
          <a:r>
            <a:rPr lang="it-IT" sz="900" kern="1200" dirty="0" err="1" smtClean="0"/>
            <a:t>third</a:t>
          </a:r>
          <a:r>
            <a:rPr lang="it-IT" sz="900" kern="1200" dirty="0" smtClean="0"/>
            <a:t> parties</a:t>
          </a:r>
          <a:endParaRPr lang="it-IT" sz="900" kern="1200" dirty="0"/>
        </a:p>
      </dsp:txBody>
      <dsp:txXfrm>
        <a:off x="656348" y="726319"/>
        <a:ext cx="720047" cy="7200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9FF93-B4F3-488D-931C-C68C5A20CBF2}">
      <dsp:nvSpPr>
        <dsp:cNvPr id="0" name=""/>
        <dsp:cNvSpPr/>
      </dsp:nvSpPr>
      <dsp:spPr>
        <a:xfrm rot="5400000">
          <a:off x="2335672" y="1035685"/>
          <a:ext cx="1001469" cy="1666423"/>
        </a:xfrm>
        <a:prstGeom prst="corner">
          <a:avLst>
            <a:gd name="adj1" fmla="val 16120"/>
            <a:gd name="adj2" fmla="val 16110"/>
          </a:avLst>
        </a:prstGeom>
        <a:gradFill rotWithShape="0">
          <a:gsLst>
            <a:gs pos="0">
              <a:schemeClr val="accent1">
                <a:shade val="50000"/>
                <a:hueOff val="0"/>
                <a:satOff val="0"/>
                <a:lumOff val="0"/>
                <a:alphaOff val="0"/>
                <a:lumMod val="110000"/>
                <a:satMod val="105000"/>
                <a:tint val="67000"/>
              </a:schemeClr>
            </a:gs>
            <a:gs pos="50000">
              <a:schemeClr val="accent1">
                <a:shade val="50000"/>
                <a:hueOff val="0"/>
                <a:satOff val="0"/>
                <a:lumOff val="0"/>
                <a:alphaOff val="0"/>
                <a:lumMod val="105000"/>
                <a:satMod val="103000"/>
                <a:tint val="73000"/>
              </a:schemeClr>
            </a:gs>
            <a:gs pos="100000">
              <a:schemeClr val="accent1">
                <a:shade val="50000"/>
                <a:hueOff val="0"/>
                <a:satOff val="0"/>
                <a:lumOff val="0"/>
                <a:alphaOff val="0"/>
                <a:lumMod val="105000"/>
                <a:satMod val="109000"/>
                <a:tint val="81000"/>
              </a:schemeClr>
            </a:gs>
          </a:gsLst>
          <a:lin ang="5400000" scaled="0"/>
        </a:gradFill>
        <a:ln w="6350" cap="flat" cmpd="sng" algn="ctr">
          <a:solidFill>
            <a:schemeClr val="accent1">
              <a:shade val="5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A9A085E-FEC4-471F-B529-B82D8F6004AA}">
      <dsp:nvSpPr>
        <dsp:cNvPr id="0" name=""/>
        <dsp:cNvSpPr/>
      </dsp:nvSpPr>
      <dsp:spPr>
        <a:xfrm>
          <a:off x="2168502" y="1533587"/>
          <a:ext cx="1504456" cy="1318744"/>
        </a:xfrm>
        <a:prstGeom prst="rect">
          <a:avLst/>
        </a:prstGeom>
        <a:solidFill>
          <a:schemeClr val="accent4"/>
        </a:solid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Plan the change</a:t>
          </a:r>
          <a:endParaRPr lang="it-IT" sz="1900" kern="1200" dirty="0"/>
        </a:p>
      </dsp:txBody>
      <dsp:txXfrm>
        <a:off x="2168502" y="1533587"/>
        <a:ext cx="1504456" cy="1318744"/>
      </dsp:txXfrm>
    </dsp:sp>
    <dsp:sp modelId="{F7ED11DE-4281-4E72-B442-92CBB4902B0D}">
      <dsp:nvSpPr>
        <dsp:cNvPr id="0" name=""/>
        <dsp:cNvSpPr/>
      </dsp:nvSpPr>
      <dsp:spPr>
        <a:xfrm>
          <a:off x="3389098" y="913001"/>
          <a:ext cx="283859" cy="283859"/>
        </a:xfrm>
        <a:prstGeom prst="triangle">
          <a:avLst>
            <a:gd name="adj" fmla="val 100000"/>
          </a:avLst>
        </a:prstGeom>
        <a:gradFill rotWithShape="0">
          <a:gsLst>
            <a:gs pos="0">
              <a:schemeClr val="accent1">
                <a:shade val="50000"/>
                <a:hueOff val="95502"/>
                <a:satOff val="2559"/>
                <a:lumOff val="11272"/>
                <a:alphaOff val="0"/>
                <a:lumMod val="110000"/>
                <a:satMod val="105000"/>
                <a:tint val="67000"/>
              </a:schemeClr>
            </a:gs>
            <a:gs pos="50000">
              <a:schemeClr val="accent1">
                <a:shade val="50000"/>
                <a:hueOff val="95502"/>
                <a:satOff val="2559"/>
                <a:lumOff val="11272"/>
                <a:alphaOff val="0"/>
                <a:lumMod val="105000"/>
                <a:satMod val="103000"/>
                <a:tint val="73000"/>
              </a:schemeClr>
            </a:gs>
            <a:gs pos="100000">
              <a:schemeClr val="accent1">
                <a:shade val="50000"/>
                <a:hueOff val="95502"/>
                <a:satOff val="2559"/>
                <a:lumOff val="11272"/>
                <a:alphaOff val="0"/>
                <a:lumMod val="105000"/>
                <a:satMod val="109000"/>
                <a:tint val="81000"/>
              </a:schemeClr>
            </a:gs>
          </a:gsLst>
          <a:lin ang="5400000" scaled="0"/>
        </a:gradFill>
        <a:ln w="6350" cap="flat" cmpd="sng" algn="ctr">
          <a:solidFill>
            <a:schemeClr val="accent1">
              <a:shade val="50000"/>
              <a:hueOff val="95502"/>
              <a:satOff val="2559"/>
              <a:lumOff val="11272"/>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BB8CCC7E-65EB-46E5-830A-EA5BB4CE80E5}">
      <dsp:nvSpPr>
        <dsp:cNvPr id="0" name=""/>
        <dsp:cNvSpPr/>
      </dsp:nvSpPr>
      <dsp:spPr>
        <a:xfrm rot="5400000">
          <a:off x="4177420" y="579943"/>
          <a:ext cx="1001469" cy="1666423"/>
        </a:xfrm>
        <a:prstGeom prst="corner">
          <a:avLst>
            <a:gd name="adj1" fmla="val 16120"/>
            <a:gd name="adj2" fmla="val 16110"/>
          </a:avLst>
        </a:prstGeom>
        <a:gradFill rotWithShape="0">
          <a:gsLst>
            <a:gs pos="0">
              <a:schemeClr val="accent1">
                <a:shade val="50000"/>
                <a:hueOff val="191005"/>
                <a:satOff val="5117"/>
                <a:lumOff val="22545"/>
                <a:alphaOff val="0"/>
                <a:lumMod val="110000"/>
                <a:satMod val="105000"/>
                <a:tint val="67000"/>
              </a:schemeClr>
            </a:gs>
            <a:gs pos="50000">
              <a:schemeClr val="accent1">
                <a:shade val="50000"/>
                <a:hueOff val="191005"/>
                <a:satOff val="5117"/>
                <a:lumOff val="22545"/>
                <a:alphaOff val="0"/>
                <a:lumMod val="105000"/>
                <a:satMod val="103000"/>
                <a:tint val="73000"/>
              </a:schemeClr>
            </a:gs>
            <a:gs pos="100000">
              <a:schemeClr val="accent1">
                <a:shade val="50000"/>
                <a:hueOff val="191005"/>
                <a:satOff val="5117"/>
                <a:lumOff val="22545"/>
                <a:alphaOff val="0"/>
                <a:lumMod val="105000"/>
                <a:satMod val="109000"/>
                <a:tint val="81000"/>
              </a:schemeClr>
            </a:gs>
          </a:gsLst>
          <a:lin ang="5400000" scaled="0"/>
        </a:gradFill>
        <a:ln w="6350" cap="flat" cmpd="sng" algn="ctr">
          <a:solidFill>
            <a:schemeClr val="accent1">
              <a:shade val="50000"/>
              <a:hueOff val="191005"/>
              <a:satOff val="5117"/>
              <a:lumOff val="2254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DCBFD2D-22E2-4AC3-9865-B8482EB6ABE9}">
      <dsp:nvSpPr>
        <dsp:cNvPr id="0" name=""/>
        <dsp:cNvSpPr/>
      </dsp:nvSpPr>
      <dsp:spPr>
        <a:xfrm>
          <a:off x="4010250" y="1077845"/>
          <a:ext cx="1504456" cy="1318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Set up and share a business turnover plan</a:t>
          </a:r>
          <a:endParaRPr lang="it-IT" sz="1900" kern="1200" dirty="0"/>
        </a:p>
      </dsp:txBody>
      <dsp:txXfrm>
        <a:off x="4010250" y="1077845"/>
        <a:ext cx="1504456" cy="1318744"/>
      </dsp:txXfrm>
    </dsp:sp>
    <dsp:sp modelId="{9BB32AF8-9C65-480E-A1B3-98F5ADC8ED3C}">
      <dsp:nvSpPr>
        <dsp:cNvPr id="0" name=""/>
        <dsp:cNvSpPr/>
      </dsp:nvSpPr>
      <dsp:spPr>
        <a:xfrm>
          <a:off x="5230847" y="457259"/>
          <a:ext cx="283859" cy="283859"/>
        </a:xfrm>
        <a:prstGeom prst="triangle">
          <a:avLst>
            <a:gd name="adj" fmla="val 100000"/>
          </a:avLst>
        </a:prstGeom>
        <a:gradFill rotWithShape="0">
          <a:gsLst>
            <a:gs pos="0">
              <a:schemeClr val="accent1">
                <a:shade val="50000"/>
                <a:hueOff val="286507"/>
                <a:satOff val="7676"/>
                <a:lumOff val="33817"/>
                <a:alphaOff val="0"/>
                <a:lumMod val="110000"/>
                <a:satMod val="105000"/>
                <a:tint val="67000"/>
              </a:schemeClr>
            </a:gs>
            <a:gs pos="50000">
              <a:schemeClr val="accent1">
                <a:shade val="50000"/>
                <a:hueOff val="286507"/>
                <a:satOff val="7676"/>
                <a:lumOff val="33817"/>
                <a:alphaOff val="0"/>
                <a:lumMod val="105000"/>
                <a:satMod val="103000"/>
                <a:tint val="73000"/>
              </a:schemeClr>
            </a:gs>
            <a:gs pos="100000">
              <a:schemeClr val="accent1">
                <a:shade val="50000"/>
                <a:hueOff val="286507"/>
                <a:satOff val="7676"/>
                <a:lumOff val="33817"/>
                <a:alphaOff val="0"/>
                <a:lumMod val="105000"/>
                <a:satMod val="109000"/>
                <a:tint val="81000"/>
              </a:schemeClr>
            </a:gs>
          </a:gsLst>
          <a:lin ang="5400000" scaled="0"/>
        </a:gradFill>
        <a:ln w="6350" cap="flat" cmpd="sng" algn="ctr">
          <a:solidFill>
            <a:schemeClr val="accent1">
              <a:shade val="50000"/>
              <a:hueOff val="286507"/>
              <a:satOff val="7676"/>
              <a:lumOff val="33817"/>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27F6F3FE-9715-48B2-96D3-7CBF9C24DF24}">
      <dsp:nvSpPr>
        <dsp:cNvPr id="0" name=""/>
        <dsp:cNvSpPr/>
      </dsp:nvSpPr>
      <dsp:spPr>
        <a:xfrm rot="5400000">
          <a:off x="6019169" y="124200"/>
          <a:ext cx="1001469" cy="1666423"/>
        </a:xfrm>
        <a:prstGeom prst="corner">
          <a:avLst>
            <a:gd name="adj1" fmla="val 16120"/>
            <a:gd name="adj2" fmla="val 16110"/>
          </a:avLst>
        </a:prstGeom>
        <a:gradFill rotWithShape="0">
          <a:gsLst>
            <a:gs pos="0">
              <a:schemeClr val="accent1">
                <a:shade val="50000"/>
                <a:hueOff val="286507"/>
                <a:satOff val="7676"/>
                <a:lumOff val="33817"/>
                <a:alphaOff val="0"/>
                <a:lumMod val="110000"/>
                <a:satMod val="105000"/>
                <a:tint val="67000"/>
              </a:schemeClr>
            </a:gs>
            <a:gs pos="50000">
              <a:schemeClr val="accent1">
                <a:shade val="50000"/>
                <a:hueOff val="286507"/>
                <a:satOff val="7676"/>
                <a:lumOff val="33817"/>
                <a:alphaOff val="0"/>
                <a:lumMod val="105000"/>
                <a:satMod val="103000"/>
                <a:tint val="73000"/>
              </a:schemeClr>
            </a:gs>
            <a:gs pos="100000">
              <a:schemeClr val="accent1">
                <a:shade val="50000"/>
                <a:hueOff val="286507"/>
                <a:satOff val="7676"/>
                <a:lumOff val="33817"/>
                <a:alphaOff val="0"/>
                <a:lumMod val="105000"/>
                <a:satMod val="109000"/>
                <a:tint val="81000"/>
              </a:schemeClr>
            </a:gs>
          </a:gsLst>
          <a:lin ang="5400000" scaled="0"/>
        </a:gradFill>
        <a:ln w="6350" cap="flat" cmpd="sng" algn="ctr">
          <a:solidFill>
            <a:schemeClr val="accent1">
              <a:shade val="50000"/>
              <a:hueOff val="286507"/>
              <a:satOff val="7676"/>
              <a:lumOff val="33817"/>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0034C47E-AABC-42E2-8116-D05EAC4C4465}">
      <dsp:nvSpPr>
        <dsp:cNvPr id="0" name=""/>
        <dsp:cNvSpPr/>
      </dsp:nvSpPr>
      <dsp:spPr>
        <a:xfrm>
          <a:off x="5851999" y="622102"/>
          <a:ext cx="1504456" cy="1318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it-IT" sz="1900" kern="1200" dirty="0" err="1" smtClean="0"/>
            <a:t>Coaching</a:t>
          </a:r>
          <a:endParaRPr lang="it-IT" sz="1900" kern="1200" dirty="0"/>
        </a:p>
      </dsp:txBody>
      <dsp:txXfrm>
        <a:off x="5851999" y="622102"/>
        <a:ext cx="1504456" cy="1318744"/>
      </dsp:txXfrm>
    </dsp:sp>
    <dsp:sp modelId="{7A58D2FF-6B74-4687-B8A6-3EF78A15A68E}">
      <dsp:nvSpPr>
        <dsp:cNvPr id="0" name=""/>
        <dsp:cNvSpPr/>
      </dsp:nvSpPr>
      <dsp:spPr>
        <a:xfrm>
          <a:off x="7072596" y="1516"/>
          <a:ext cx="283859" cy="283859"/>
        </a:xfrm>
        <a:prstGeom prst="triangle">
          <a:avLst>
            <a:gd name="adj" fmla="val 100000"/>
          </a:avLst>
        </a:prstGeom>
        <a:gradFill rotWithShape="0">
          <a:gsLst>
            <a:gs pos="0">
              <a:schemeClr val="accent1">
                <a:shade val="50000"/>
                <a:hueOff val="191005"/>
                <a:satOff val="5117"/>
                <a:lumOff val="22545"/>
                <a:alphaOff val="0"/>
                <a:lumMod val="110000"/>
                <a:satMod val="105000"/>
                <a:tint val="67000"/>
              </a:schemeClr>
            </a:gs>
            <a:gs pos="50000">
              <a:schemeClr val="accent1">
                <a:shade val="50000"/>
                <a:hueOff val="191005"/>
                <a:satOff val="5117"/>
                <a:lumOff val="22545"/>
                <a:alphaOff val="0"/>
                <a:lumMod val="105000"/>
                <a:satMod val="103000"/>
                <a:tint val="73000"/>
              </a:schemeClr>
            </a:gs>
            <a:gs pos="100000">
              <a:schemeClr val="accent1">
                <a:shade val="50000"/>
                <a:hueOff val="191005"/>
                <a:satOff val="5117"/>
                <a:lumOff val="22545"/>
                <a:alphaOff val="0"/>
                <a:lumMod val="105000"/>
                <a:satMod val="109000"/>
                <a:tint val="81000"/>
              </a:schemeClr>
            </a:gs>
          </a:gsLst>
          <a:lin ang="5400000" scaled="0"/>
        </a:gradFill>
        <a:ln w="6350" cap="flat" cmpd="sng" algn="ctr">
          <a:solidFill>
            <a:schemeClr val="accent1">
              <a:shade val="50000"/>
              <a:hueOff val="191005"/>
              <a:satOff val="5117"/>
              <a:lumOff val="2254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640938E9-15BC-4FA8-9E4C-EE29475A375C}">
      <dsp:nvSpPr>
        <dsp:cNvPr id="0" name=""/>
        <dsp:cNvSpPr/>
      </dsp:nvSpPr>
      <dsp:spPr>
        <a:xfrm rot="5400000">
          <a:off x="7860918" y="-331541"/>
          <a:ext cx="1001469" cy="1666423"/>
        </a:xfrm>
        <a:prstGeom prst="corner">
          <a:avLst>
            <a:gd name="adj1" fmla="val 16120"/>
            <a:gd name="adj2" fmla="val 16110"/>
          </a:avLst>
        </a:prstGeom>
        <a:gradFill rotWithShape="0">
          <a:gsLst>
            <a:gs pos="0">
              <a:schemeClr val="accent1">
                <a:shade val="50000"/>
                <a:hueOff val="95502"/>
                <a:satOff val="2559"/>
                <a:lumOff val="11272"/>
                <a:alphaOff val="0"/>
                <a:lumMod val="110000"/>
                <a:satMod val="105000"/>
                <a:tint val="67000"/>
              </a:schemeClr>
            </a:gs>
            <a:gs pos="50000">
              <a:schemeClr val="accent1">
                <a:shade val="50000"/>
                <a:hueOff val="95502"/>
                <a:satOff val="2559"/>
                <a:lumOff val="11272"/>
                <a:alphaOff val="0"/>
                <a:lumMod val="105000"/>
                <a:satMod val="103000"/>
                <a:tint val="73000"/>
              </a:schemeClr>
            </a:gs>
            <a:gs pos="100000">
              <a:schemeClr val="accent1">
                <a:shade val="50000"/>
                <a:hueOff val="95502"/>
                <a:satOff val="2559"/>
                <a:lumOff val="11272"/>
                <a:alphaOff val="0"/>
                <a:lumMod val="105000"/>
                <a:satMod val="109000"/>
                <a:tint val="81000"/>
              </a:schemeClr>
            </a:gs>
          </a:gsLst>
          <a:lin ang="5400000" scaled="0"/>
        </a:gradFill>
        <a:ln w="6350" cap="flat" cmpd="sng" algn="ctr">
          <a:solidFill>
            <a:schemeClr val="accent1">
              <a:shade val="50000"/>
              <a:hueOff val="95502"/>
              <a:satOff val="2559"/>
              <a:lumOff val="11272"/>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1C84D9BC-BC34-46BC-9BAC-7CB64DF92212}">
      <dsp:nvSpPr>
        <dsp:cNvPr id="0" name=""/>
        <dsp:cNvSpPr/>
      </dsp:nvSpPr>
      <dsp:spPr>
        <a:xfrm>
          <a:off x="7693747" y="166359"/>
          <a:ext cx="1504456" cy="1318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it-IT" sz="1900" kern="1200" dirty="0" err="1" smtClean="0"/>
            <a:t>Takeover</a:t>
          </a:r>
          <a:r>
            <a:rPr lang="it-IT" sz="1900" kern="1200" dirty="0" smtClean="0"/>
            <a:t> and control</a:t>
          </a:r>
          <a:endParaRPr lang="it-IT" sz="1900" kern="1200" dirty="0"/>
        </a:p>
      </dsp:txBody>
      <dsp:txXfrm>
        <a:off x="7693747" y="166359"/>
        <a:ext cx="1504456" cy="13187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9FF93-B4F3-488D-931C-C68C5A20CBF2}">
      <dsp:nvSpPr>
        <dsp:cNvPr id="0" name=""/>
        <dsp:cNvSpPr/>
      </dsp:nvSpPr>
      <dsp:spPr>
        <a:xfrm rot="5400000">
          <a:off x="2335672" y="1035685"/>
          <a:ext cx="1001469" cy="1666423"/>
        </a:xfrm>
        <a:prstGeom prst="corner">
          <a:avLst>
            <a:gd name="adj1" fmla="val 16120"/>
            <a:gd name="adj2" fmla="val 16110"/>
          </a:avLst>
        </a:prstGeom>
        <a:gradFill rotWithShape="0">
          <a:gsLst>
            <a:gs pos="0">
              <a:schemeClr val="accent1">
                <a:shade val="50000"/>
                <a:hueOff val="0"/>
                <a:satOff val="0"/>
                <a:lumOff val="0"/>
                <a:alphaOff val="0"/>
                <a:lumMod val="110000"/>
                <a:satMod val="105000"/>
                <a:tint val="67000"/>
              </a:schemeClr>
            </a:gs>
            <a:gs pos="50000">
              <a:schemeClr val="accent1">
                <a:shade val="50000"/>
                <a:hueOff val="0"/>
                <a:satOff val="0"/>
                <a:lumOff val="0"/>
                <a:alphaOff val="0"/>
                <a:lumMod val="105000"/>
                <a:satMod val="103000"/>
                <a:tint val="73000"/>
              </a:schemeClr>
            </a:gs>
            <a:gs pos="100000">
              <a:schemeClr val="accent1">
                <a:shade val="50000"/>
                <a:hueOff val="0"/>
                <a:satOff val="0"/>
                <a:lumOff val="0"/>
                <a:alphaOff val="0"/>
                <a:lumMod val="105000"/>
                <a:satMod val="109000"/>
                <a:tint val="81000"/>
              </a:schemeClr>
            </a:gs>
          </a:gsLst>
          <a:lin ang="5400000" scaled="0"/>
        </a:gradFill>
        <a:ln w="6350" cap="flat" cmpd="sng" algn="ctr">
          <a:solidFill>
            <a:schemeClr val="accent1">
              <a:shade val="5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A9A085E-FEC4-471F-B529-B82D8F6004AA}">
      <dsp:nvSpPr>
        <dsp:cNvPr id="0" name=""/>
        <dsp:cNvSpPr/>
      </dsp:nvSpPr>
      <dsp:spPr>
        <a:xfrm>
          <a:off x="2168502" y="1533587"/>
          <a:ext cx="1504456" cy="1318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Plan the change</a:t>
          </a:r>
          <a:endParaRPr lang="it-IT" sz="1900" kern="1200" dirty="0"/>
        </a:p>
      </dsp:txBody>
      <dsp:txXfrm>
        <a:off x="2168502" y="1533587"/>
        <a:ext cx="1504456" cy="1318744"/>
      </dsp:txXfrm>
    </dsp:sp>
    <dsp:sp modelId="{F7ED11DE-4281-4E72-B442-92CBB4902B0D}">
      <dsp:nvSpPr>
        <dsp:cNvPr id="0" name=""/>
        <dsp:cNvSpPr/>
      </dsp:nvSpPr>
      <dsp:spPr>
        <a:xfrm>
          <a:off x="3389098" y="913001"/>
          <a:ext cx="283859" cy="283859"/>
        </a:xfrm>
        <a:prstGeom prst="triangle">
          <a:avLst>
            <a:gd name="adj" fmla="val 100000"/>
          </a:avLst>
        </a:prstGeom>
        <a:gradFill rotWithShape="0">
          <a:gsLst>
            <a:gs pos="0">
              <a:schemeClr val="accent1">
                <a:shade val="50000"/>
                <a:hueOff val="95502"/>
                <a:satOff val="2559"/>
                <a:lumOff val="11272"/>
                <a:alphaOff val="0"/>
                <a:lumMod val="110000"/>
                <a:satMod val="105000"/>
                <a:tint val="67000"/>
              </a:schemeClr>
            </a:gs>
            <a:gs pos="50000">
              <a:schemeClr val="accent1">
                <a:shade val="50000"/>
                <a:hueOff val="95502"/>
                <a:satOff val="2559"/>
                <a:lumOff val="11272"/>
                <a:alphaOff val="0"/>
                <a:lumMod val="105000"/>
                <a:satMod val="103000"/>
                <a:tint val="73000"/>
              </a:schemeClr>
            </a:gs>
            <a:gs pos="100000">
              <a:schemeClr val="accent1">
                <a:shade val="50000"/>
                <a:hueOff val="95502"/>
                <a:satOff val="2559"/>
                <a:lumOff val="11272"/>
                <a:alphaOff val="0"/>
                <a:lumMod val="105000"/>
                <a:satMod val="109000"/>
                <a:tint val="81000"/>
              </a:schemeClr>
            </a:gs>
          </a:gsLst>
          <a:lin ang="5400000" scaled="0"/>
        </a:gradFill>
        <a:ln w="6350" cap="flat" cmpd="sng" algn="ctr">
          <a:solidFill>
            <a:schemeClr val="accent1">
              <a:shade val="50000"/>
              <a:hueOff val="95502"/>
              <a:satOff val="2559"/>
              <a:lumOff val="11272"/>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BB8CCC7E-65EB-46E5-830A-EA5BB4CE80E5}">
      <dsp:nvSpPr>
        <dsp:cNvPr id="0" name=""/>
        <dsp:cNvSpPr/>
      </dsp:nvSpPr>
      <dsp:spPr>
        <a:xfrm rot="5400000">
          <a:off x="4177420" y="579943"/>
          <a:ext cx="1001469" cy="1666423"/>
        </a:xfrm>
        <a:prstGeom prst="corner">
          <a:avLst>
            <a:gd name="adj1" fmla="val 16120"/>
            <a:gd name="adj2" fmla="val 16110"/>
          </a:avLst>
        </a:prstGeom>
        <a:gradFill rotWithShape="0">
          <a:gsLst>
            <a:gs pos="0">
              <a:schemeClr val="accent1">
                <a:shade val="50000"/>
                <a:hueOff val="191005"/>
                <a:satOff val="5117"/>
                <a:lumOff val="22545"/>
                <a:alphaOff val="0"/>
                <a:lumMod val="110000"/>
                <a:satMod val="105000"/>
                <a:tint val="67000"/>
              </a:schemeClr>
            </a:gs>
            <a:gs pos="50000">
              <a:schemeClr val="accent1">
                <a:shade val="50000"/>
                <a:hueOff val="191005"/>
                <a:satOff val="5117"/>
                <a:lumOff val="22545"/>
                <a:alphaOff val="0"/>
                <a:lumMod val="105000"/>
                <a:satMod val="103000"/>
                <a:tint val="73000"/>
              </a:schemeClr>
            </a:gs>
            <a:gs pos="100000">
              <a:schemeClr val="accent1">
                <a:shade val="50000"/>
                <a:hueOff val="191005"/>
                <a:satOff val="5117"/>
                <a:lumOff val="22545"/>
                <a:alphaOff val="0"/>
                <a:lumMod val="105000"/>
                <a:satMod val="109000"/>
                <a:tint val="81000"/>
              </a:schemeClr>
            </a:gs>
          </a:gsLst>
          <a:lin ang="5400000" scaled="0"/>
        </a:gradFill>
        <a:ln w="6350" cap="flat" cmpd="sng" algn="ctr">
          <a:solidFill>
            <a:schemeClr val="accent1">
              <a:shade val="50000"/>
              <a:hueOff val="191005"/>
              <a:satOff val="5117"/>
              <a:lumOff val="2254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DCBFD2D-22E2-4AC3-9865-B8482EB6ABE9}">
      <dsp:nvSpPr>
        <dsp:cNvPr id="0" name=""/>
        <dsp:cNvSpPr/>
      </dsp:nvSpPr>
      <dsp:spPr>
        <a:xfrm>
          <a:off x="4010250" y="1077845"/>
          <a:ext cx="1504456" cy="1318744"/>
        </a:xfrm>
        <a:prstGeom prst="rect">
          <a:avLst/>
        </a:prstGeom>
        <a:solidFill>
          <a:schemeClr val="accent4"/>
        </a:solid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Set up and share a business turnover plan</a:t>
          </a:r>
          <a:endParaRPr lang="it-IT" sz="1900" kern="1200" dirty="0"/>
        </a:p>
      </dsp:txBody>
      <dsp:txXfrm>
        <a:off x="4010250" y="1077845"/>
        <a:ext cx="1504456" cy="1318744"/>
      </dsp:txXfrm>
    </dsp:sp>
    <dsp:sp modelId="{9BB32AF8-9C65-480E-A1B3-98F5ADC8ED3C}">
      <dsp:nvSpPr>
        <dsp:cNvPr id="0" name=""/>
        <dsp:cNvSpPr/>
      </dsp:nvSpPr>
      <dsp:spPr>
        <a:xfrm>
          <a:off x="5230847" y="457259"/>
          <a:ext cx="283859" cy="283859"/>
        </a:xfrm>
        <a:prstGeom prst="triangle">
          <a:avLst>
            <a:gd name="adj" fmla="val 100000"/>
          </a:avLst>
        </a:prstGeom>
        <a:gradFill rotWithShape="0">
          <a:gsLst>
            <a:gs pos="0">
              <a:schemeClr val="accent1">
                <a:shade val="50000"/>
                <a:hueOff val="286507"/>
                <a:satOff val="7676"/>
                <a:lumOff val="33817"/>
                <a:alphaOff val="0"/>
                <a:lumMod val="110000"/>
                <a:satMod val="105000"/>
                <a:tint val="67000"/>
              </a:schemeClr>
            </a:gs>
            <a:gs pos="50000">
              <a:schemeClr val="accent1">
                <a:shade val="50000"/>
                <a:hueOff val="286507"/>
                <a:satOff val="7676"/>
                <a:lumOff val="33817"/>
                <a:alphaOff val="0"/>
                <a:lumMod val="105000"/>
                <a:satMod val="103000"/>
                <a:tint val="73000"/>
              </a:schemeClr>
            </a:gs>
            <a:gs pos="100000">
              <a:schemeClr val="accent1">
                <a:shade val="50000"/>
                <a:hueOff val="286507"/>
                <a:satOff val="7676"/>
                <a:lumOff val="33817"/>
                <a:alphaOff val="0"/>
                <a:lumMod val="105000"/>
                <a:satMod val="109000"/>
                <a:tint val="81000"/>
              </a:schemeClr>
            </a:gs>
          </a:gsLst>
          <a:lin ang="5400000" scaled="0"/>
        </a:gradFill>
        <a:ln w="6350" cap="flat" cmpd="sng" algn="ctr">
          <a:solidFill>
            <a:schemeClr val="accent1">
              <a:shade val="50000"/>
              <a:hueOff val="286507"/>
              <a:satOff val="7676"/>
              <a:lumOff val="33817"/>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27F6F3FE-9715-48B2-96D3-7CBF9C24DF24}">
      <dsp:nvSpPr>
        <dsp:cNvPr id="0" name=""/>
        <dsp:cNvSpPr/>
      </dsp:nvSpPr>
      <dsp:spPr>
        <a:xfrm rot="5400000">
          <a:off x="6019169" y="124200"/>
          <a:ext cx="1001469" cy="1666423"/>
        </a:xfrm>
        <a:prstGeom prst="corner">
          <a:avLst>
            <a:gd name="adj1" fmla="val 16120"/>
            <a:gd name="adj2" fmla="val 16110"/>
          </a:avLst>
        </a:prstGeom>
        <a:gradFill rotWithShape="0">
          <a:gsLst>
            <a:gs pos="0">
              <a:schemeClr val="accent1">
                <a:shade val="50000"/>
                <a:hueOff val="286507"/>
                <a:satOff val="7676"/>
                <a:lumOff val="33817"/>
                <a:alphaOff val="0"/>
                <a:lumMod val="110000"/>
                <a:satMod val="105000"/>
                <a:tint val="67000"/>
              </a:schemeClr>
            </a:gs>
            <a:gs pos="50000">
              <a:schemeClr val="accent1">
                <a:shade val="50000"/>
                <a:hueOff val="286507"/>
                <a:satOff val="7676"/>
                <a:lumOff val="33817"/>
                <a:alphaOff val="0"/>
                <a:lumMod val="105000"/>
                <a:satMod val="103000"/>
                <a:tint val="73000"/>
              </a:schemeClr>
            </a:gs>
            <a:gs pos="100000">
              <a:schemeClr val="accent1">
                <a:shade val="50000"/>
                <a:hueOff val="286507"/>
                <a:satOff val="7676"/>
                <a:lumOff val="33817"/>
                <a:alphaOff val="0"/>
                <a:lumMod val="105000"/>
                <a:satMod val="109000"/>
                <a:tint val="81000"/>
              </a:schemeClr>
            </a:gs>
          </a:gsLst>
          <a:lin ang="5400000" scaled="0"/>
        </a:gradFill>
        <a:ln w="6350" cap="flat" cmpd="sng" algn="ctr">
          <a:solidFill>
            <a:schemeClr val="accent1">
              <a:shade val="50000"/>
              <a:hueOff val="286507"/>
              <a:satOff val="7676"/>
              <a:lumOff val="33817"/>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0034C47E-AABC-42E2-8116-D05EAC4C4465}">
      <dsp:nvSpPr>
        <dsp:cNvPr id="0" name=""/>
        <dsp:cNvSpPr/>
      </dsp:nvSpPr>
      <dsp:spPr>
        <a:xfrm>
          <a:off x="5851999" y="622102"/>
          <a:ext cx="1504456" cy="1318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it-IT" sz="1900" kern="1200" dirty="0" err="1" smtClean="0"/>
            <a:t>Coaching</a:t>
          </a:r>
          <a:endParaRPr lang="it-IT" sz="1900" kern="1200" dirty="0"/>
        </a:p>
      </dsp:txBody>
      <dsp:txXfrm>
        <a:off x="5851999" y="622102"/>
        <a:ext cx="1504456" cy="1318744"/>
      </dsp:txXfrm>
    </dsp:sp>
    <dsp:sp modelId="{7A58D2FF-6B74-4687-B8A6-3EF78A15A68E}">
      <dsp:nvSpPr>
        <dsp:cNvPr id="0" name=""/>
        <dsp:cNvSpPr/>
      </dsp:nvSpPr>
      <dsp:spPr>
        <a:xfrm>
          <a:off x="7072596" y="1516"/>
          <a:ext cx="283859" cy="283859"/>
        </a:xfrm>
        <a:prstGeom prst="triangle">
          <a:avLst>
            <a:gd name="adj" fmla="val 100000"/>
          </a:avLst>
        </a:prstGeom>
        <a:gradFill rotWithShape="0">
          <a:gsLst>
            <a:gs pos="0">
              <a:schemeClr val="accent1">
                <a:shade val="50000"/>
                <a:hueOff val="191005"/>
                <a:satOff val="5117"/>
                <a:lumOff val="22545"/>
                <a:alphaOff val="0"/>
                <a:lumMod val="110000"/>
                <a:satMod val="105000"/>
                <a:tint val="67000"/>
              </a:schemeClr>
            </a:gs>
            <a:gs pos="50000">
              <a:schemeClr val="accent1">
                <a:shade val="50000"/>
                <a:hueOff val="191005"/>
                <a:satOff val="5117"/>
                <a:lumOff val="22545"/>
                <a:alphaOff val="0"/>
                <a:lumMod val="105000"/>
                <a:satMod val="103000"/>
                <a:tint val="73000"/>
              </a:schemeClr>
            </a:gs>
            <a:gs pos="100000">
              <a:schemeClr val="accent1">
                <a:shade val="50000"/>
                <a:hueOff val="191005"/>
                <a:satOff val="5117"/>
                <a:lumOff val="22545"/>
                <a:alphaOff val="0"/>
                <a:lumMod val="105000"/>
                <a:satMod val="109000"/>
                <a:tint val="81000"/>
              </a:schemeClr>
            </a:gs>
          </a:gsLst>
          <a:lin ang="5400000" scaled="0"/>
        </a:gradFill>
        <a:ln w="6350" cap="flat" cmpd="sng" algn="ctr">
          <a:solidFill>
            <a:schemeClr val="accent1">
              <a:shade val="50000"/>
              <a:hueOff val="191005"/>
              <a:satOff val="5117"/>
              <a:lumOff val="2254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640938E9-15BC-4FA8-9E4C-EE29475A375C}">
      <dsp:nvSpPr>
        <dsp:cNvPr id="0" name=""/>
        <dsp:cNvSpPr/>
      </dsp:nvSpPr>
      <dsp:spPr>
        <a:xfrm rot="5400000">
          <a:off x="7860918" y="-331541"/>
          <a:ext cx="1001469" cy="1666423"/>
        </a:xfrm>
        <a:prstGeom prst="corner">
          <a:avLst>
            <a:gd name="adj1" fmla="val 16120"/>
            <a:gd name="adj2" fmla="val 16110"/>
          </a:avLst>
        </a:prstGeom>
        <a:gradFill rotWithShape="0">
          <a:gsLst>
            <a:gs pos="0">
              <a:schemeClr val="accent1">
                <a:shade val="50000"/>
                <a:hueOff val="95502"/>
                <a:satOff val="2559"/>
                <a:lumOff val="11272"/>
                <a:alphaOff val="0"/>
                <a:lumMod val="110000"/>
                <a:satMod val="105000"/>
                <a:tint val="67000"/>
              </a:schemeClr>
            </a:gs>
            <a:gs pos="50000">
              <a:schemeClr val="accent1">
                <a:shade val="50000"/>
                <a:hueOff val="95502"/>
                <a:satOff val="2559"/>
                <a:lumOff val="11272"/>
                <a:alphaOff val="0"/>
                <a:lumMod val="105000"/>
                <a:satMod val="103000"/>
                <a:tint val="73000"/>
              </a:schemeClr>
            </a:gs>
            <a:gs pos="100000">
              <a:schemeClr val="accent1">
                <a:shade val="50000"/>
                <a:hueOff val="95502"/>
                <a:satOff val="2559"/>
                <a:lumOff val="11272"/>
                <a:alphaOff val="0"/>
                <a:lumMod val="105000"/>
                <a:satMod val="109000"/>
                <a:tint val="81000"/>
              </a:schemeClr>
            </a:gs>
          </a:gsLst>
          <a:lin ang="5400000" scaled="0"/>
        </a:gradFill>
        <a:ln w="6350" cap="flat" cmpd="sng" algn="ctr">
          <a:solidFill>
            <a:schemeClr val="accent1">
              <a:shade val="50000"/>
              <a:hueOff val="95502"/>
              <a:satOff val="2559"/>
              <a:lumOff val="11272"/>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1C84D9BC-BC34-46BC-9BAC-7CB64DF92212}">
      <dsp:nvSpPr>
        <dsp:cNvPr id="0" name=""/>
        <dsp:cNvSpPr/>
      </dsp:nvSpPr>
      <dsp:spPr>
        <a:xfrm>
          <a:off x="7693747" y="166359"/>
          <a:ext cx="1504456" cy="1318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it-IT" sz="1900" kern="1200" dirty="0" err="1" smtClean="0"/>
            <a:t>Takeover</a:t>
          </a:r>
          <a:r>
            <a:rPr lang="it-IT" sz="1900" kern="1200" dirty="0" smtClean="0"/>
            <a:t> and control</a:t>
          </a:r>
          <a:endParaRPr lang="it-IT" sz="1900" kern="1200" dirty="0"/>
        </a:p>
      </dsp:txBody>
      <dsp:txXfrm>
        <a:off x="7693747" y="166359"/>
        <a:ext cx="1504456" cy="13187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9FF93-B4F3-488D-931C-C68C5A20CBF2}">
      <dsp:nvSpPr>
        <dsp:cNvPr id="0" name=""/>
        <dsp:cNvSpPr/>
      </dsp:nvSpPr>
      <dsp:spPr>
        <a:xfrm rot="5400000">
          <a:off x="2335672" y="1035685"/>
          <a:ext cx="1001469" cy="1666423"/>
        </a:xfrm>
        <a:prstGeom prst="corner">
          <a:avLst>
            <a:gd name="adj1" fmla="val 16120"/>
            <a:gd name="adj2" fmla="val 16110"/>
          </a:avLst>
        </a:prstGeom>
        <a:gradFill rotWithShape="0">
          <a:gsLst>
            <a:gs pos="0">
              <a:schemeClr val="accent1">
                <a:shade val="50000"/>
                <a:hueOff val="0"/>
                <a:satOff val="0"/>
                <a:lumOff val="0"/>
                <a:alphaOff val="0"/>
                <a:lumMod val="110000"/>
                <a:satMod val="105000"/>
                <a:tint val="67000"/>
              </a:schemeClr>
            </a:gs>
            <a:gs pos="50000">
              <a:schemeClr val="accent1">
                <a:shade val="50000"/>
                <a:hueOff val="0"/>
                <a:satOff val="0"/>
                <a:lumOff val="0"/>
                <a:alphaOff val="0"/>
                <a:lumMod val="105000"/>
                <a:satMod val="103000"/>
                <a:tint val="73000"/>
              </a:schemeClr>
            </a:gs>
            <a:gs pos="100000">
              <a:schemeClr val="accent1">
                <a:shade val="50000"/>
                <a:hueOff val="0"/>
                <a:satOff val="0"/>
                <a:lumOff val="0"/>
                <a:alphaOff val="0"/>
                <a:lumMod val="105000"/>
                <a:satMod val="109000"/>
                <a:tint val="81000"/>
              </a:schemeClr>
            </a:gs>
          </a:gsLst>
          <a:lin ang="5400000" scaled="0"/>
        </a:gradFill>
        <a:ln w="6350" cap="flat" cmpd="sng" algn="ctr">
          <a:solidFill>
            <a:schemeClr val="accent1">
              <a:shade val="5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A9A085E-FEC4-471F-B529-B82D8F6004AA}">
      <dsp:nvSpPr>
        <dsp:cNvPr id="0" name=""/>
        <dsp:cNvSpPr/>
      </dsp:nvSpPr>
      <dsp:spPr>
        <a:xfrm>
          <a:off x="2168502" y="1533587"/>
          <a:ext cx="1504456" cy="1318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Plan the change</a:t>
          </a:r>
          <a:endParaRPr lang="it-IT" sz="1900" kern="1200" dirty="0"/>
        </a:p>
      </dsp:txBody>
      <dsp:txXfrm>
        <a:off x="2168502" y="1533587"/>
        <a:ext cx="1504456" cy="1318744"/>
      </dsp:txXfrm>
    </dsp:sp>
    <dsp:sp modelId="{F7ED11DE-4281-4E72-B442-92CBB4902B0D}">
      <dsp:nvSpPr>
        <dsp:cNvPr id="0" name=""/>
        <dsp:cNvSpPr/>
      </dsp:nvSpPr>
      <dsp:spPr>
        <a:xfrm>
          <a:off x="3389098" y="913001"/>
          <a:ext cx="283859" cy="283859"/>
        </a:xfrm>
        <a:prstGeom prst="triangle">
          <a:avLst>
            <a:gd name="adj" fmla="val 100000"/>
          </a:avLst>
        </a:prstGeom>
        <a:gradFill rotWithShape="0">
          <a:gsLst>
            <a:gs pos="0">
              <a:schemeClr val="accent1">
                <a:shade val="50000"/>
                <a:hueOff val="95502"/>
                <a:satOff val="2559"/>
                <a:lumOff val="11272"/>
                <a:alphaOff val="0"/>
                <a:lumMod val="110000"/>
                <a:satMod val="105000"/>
                <a:tint val="67000"/>
              </a:schemeClr>
            </a:gs>
            <a:gs pos="50000">
              <a:schemeClr val="accent1">
                <a:shade val="50000"/>
                <a:hueOff val="95502"/>
                <a:satOff val="2559"/>
                <a:lumOff val="11272"/>
                <a:alphaOff val="0"/>
                <a:lumMod val="105000"/>
                <a:satMod val="103000"/>
                <a:tint val="73000"/>
              </a:schemeClr>
            </a:gs>
            <a:gs pos="100000">
              <a:schemeClr val="accent1">
                <a:shade val="50000"/>
                <a:hueOff val="95502"/>
                <a:satOff val="2559"/>
                <a:lumOff val="11272"/>
                <a:alphaOff val="0"/>
                <a:lumMod val="105000"/>
                <a:satMod val="109000"/>
                <a:tint val="81000"/>
              </a:schemeClr>
            </a:gs>
          </a:gsLst>
          <a:lin ang="5400000" scaled="0"/>
        </a:gradFill>
        <a:ln w="6350" cap="flat" cmpd="sng" algn="ctr">
          <a:solidFill>
            <a:schemeClr val="accent1">
              <a:shade val="50000"/>
              <a:hueOff val="95502"/>
              <a:satOff val="2559"/>
              <a:lumOff val="11272"/>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BB8CCC7E-65EB-46E5-830A-EA5BB4CE80E5}">
      <dsp:nvSpPr>
        <dsp:cNvPr id="0" name=""/>
        <dsp:cNvSpPr/>
      </dsp:nvSpPr>
      <dsp:spPr>
        <a:xfrm rot="5400000">
          <a:off x="4177420" y="579943"/>
          <a:ext cx="1001469" cy="1666423"/>
        </a:xfrm>
        <a:prstGeom prst="corner">
          <a:avLst>
            <a:gd name="adj1" fmla="val 16120"/>
            <a:gd name="adj2" fmla="val 16110"/>
          </a:avLst>
        </a:prstGeom>
        <a:gradFill rotWithShape="0">
          <a:gsLst>
            <a:gs pos="0">
              <a:schemeClr val="accent1">
                <a:shade val="50000"/>
                <a:hueOff val="191005"/>
                <a:satOff val="5117"/>
                <a:lumOff val="22545"/>
                <a:alphaOff val="0"/>
                <a:lumMod val="110000"/>
                <a:satMod val="105000"/>
                <a:tint val="67000"/>
              </a:schemeClr>
            </a:gs>
            <a:gs pos="50000">
              <a:schemeClr val="accent1">
                <a:shade val="50000"/>
                <a:hueOff val="191005"/>
                <a:satOff val="5117"/>
                <a:lumOff val="22545"/>
                <a:alphaOff val="0"/>
                <a:lumMod val="105000"/>
                <a:satMod val="103000"/>
                <a:tint val="73000"/>
              </a:schemeClr>
            </a:gs>
            <a:gs pos="100000">
              <a:schemeClr val="accent1">
                <a:shade val="50000"/>
                <a:hueOff val="191005"/>
                <a:satOff val="5117"/>
                <a:lumOff val="22545"/>
                <a:alphaOff val="0"/>
                <a:lumMod val="105000"/>
                <a:satMod val="109000"/>
                <a:tint val="81000"/>
              </a:schemeClr>
            </a:gs>
          </a:gsLst>
          <a:lin ang="5400000" scaled="0"/>
        </a:gradFill>
        <a:ln w="6350" cap="flat" cmpd="sng" algn="ctr">
          <a:solidFill>
            <a:schemeClr val="accent1">
              <a:shade val="50000"/>
              <a:hueOff val="191005"/>
              <a:satOff val="5117"/>
              <a:lumOff val="2254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DCBFD2D-22E2-4AC3-9865-B8482EB6ABE9}">
      <dsp:nvSpPr>
        <dsp:cNvPr id="0" name=""/>
        <dsp:cNvSpPr/>
      </dsp:nvSpPr>
      <dsp:spPr>
        <a:xfrm>
          <a:off x="4010250" y="1077845"/>
          <a:ext cx="1504456" cy="1318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Set up and share a business turnover plan</a:t>
          </a:r>
          <a:endParaRPr lang="it-IT" sz="1900" kern="1200" dirty="0"/>
        </a:p>
      </dsp:txBody>
      <dsp:txXfrm>
        <a:off x="4010250" y="1077845"/>
        <a:ext cx="1504456" cy="1318744"/>
      </dsp:txXfrm>
    </dsp:sp>
    <dsp:sp modelId="{9BB32AF8-9C65-480E-A1B3-98F5ADC8ED3C}">
      <dsp:nvSpPr>
        <dsp:cNvPr id="0" name=""/>
        <dsp:cNvSpPr/>
      </dsp:nvSpPr>
      <dsp:spPr>
        <a:xfrm>
          <a:off x="5230847" y="457259"/>
          <a:ext cx="283859" cy="283859"/>
        </a:xfrm>
        <a:prstGeom prst="triangle">
          <a:avLst>
            <a:gd name="adj" fmla="val 100000"/>
          </a:avLst>
        </a:prstGeom>
        <a:gradFill rotWithShape="0">
          <a:gsLst>
            <a:gs pos="0">
              <a:schemeClr val="accent1">
                <a:shade val="50000"/>
                <a:hueOff val="286507"/>
                <a:satOff val="7676"/>
                <a:lumOff val="33817"/>
                <a:alphaOff val="0"/>
                <a:lumMod val="110000"/>
                <a:satMod val="105000"/>
                <a:tint val="67000"/>
              </a:schemeClr>
            </a:gs>
            <a:gs pos="50000">
              <a:schemeClr val="accent1">
                <a:shade val="50000"/>
                <a:hueOff val="286507"/>
                <a:satOff val="7676"/>
                <a:lumOff val="33817"/>
                <a:alphaOff val="0"/>
                <a:lumMod val="105000"/>
                <a:satMod val="103000"/>
                <a:tint val="73000"/>
              </a:schemeClr>
            </a:gs>
            <a:gs pos="100000">
              <a:schemeClr val="accent1">
                <a:shade val="50000"/>
                <a:hueOff val="286507"/>
                <a:satOff val="7676"/>
                <a:lumOff val="33817"/>
                <a:alphaOff val="0"/>
                <a:lumMod val="105000"/>
                <a:satMod val="109000"/>
                <a:tint val="81000"/>
              </a:schemeClr>
            </a:gs>
          </a:gsLst>
          <a:lin ang="5400000" scaled="0"/>
        </a:gradFill>
        <a:ln w="6350" cap="flat" cmpd="sng" algn="ctr">
          <a:solidFill>
            <a:schemeClr val="accent1">
              <a:shade val="50000"/>
              <a:hueOff val="286507"/>
              <a:satOff val="7676"/>
              <a:lumOff val="33817"/>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27F6F3FE-9715-48B2-96D3-7CBF9C24DF24}">
      <dsp:nvSpPr>
        <dsp:cNvPr id="0" name=""/>
        <dsp:cNvSpPr/>
      </dsp:nvSpPr>
      <dsp:spPr>
        <a:xfrm rot="5400000">
          <a:off x="6019169" y="124200"/>
          <a:ext cx="1001469" cy="1666423"/>
        </a:xfrm>
        <a:prstGeom prst="corner">
          <a:avLst>
            <a:gd name="adj1" fmla="val 16120"/>
            <a:gd name="adj2" fmla="val 16110"/>
          </a:avLst>
        </a:prstGeom>
        <a:gradFill rotWithShape="0">
          <a:gsLst>
            <a:gs pos="0">
              <a:schemeClr val="accent1">
                <a:shade val="50000"/>
                <a:hueOff val="286507"/>
                <a:satOff val="7676"/>
                <a:lumOff val="33817"/>
                <a:alphaOff val="0"/>
                <a:lumMod val="110000"/>
                <a:satMod val="105000"/>
                <a:tint val="67000"/>
              </a:schemeClr>
            </a:gs>
            <a:gs pos="50000">
              <a:schemeClr val="accent1">
                <a:shade val="50000"/>
                <a:hueOff val="286507"/>
                <a:satOff val="7676"/>
                <a:lumOff val="33817"/>
                <a:alphaOff val="0"/>
                <a:lumMod val="105000"/>
                <a:satMod val="103000"/>
                <a:tint val="73000"/>
              </a:schemeClr>
            </a:gs>
            <a:gs pos="100000">
              <a:schemeClr val="accent1">
                <a:shade val="50000"/>
                <a:hueOff val="286507"/>
                <a:satOff val="7676"/>
                <a:lumOff val="33817"/>
                <a:alphaOff val="0"/>
                <a:lumMod val="105000"/>
                <a:satMod val="109000"/>
                <a:tint val="81000"/>
              </a:schemeClr>
            </a:gs>
          </a:gsLst>
          <a:lin ang="5400000" scaled="0"/>
        </a:gradFill>
        <a:ln w="6350" cap="flat" cmpd="sng" algn="ctr">
          <a:solidFill>
            <a:schemeClr val="accent1">
              <a:shade val="50000"/>
              <a:hueOff val="286507"/>
              <a:satOff val="7676"/>
              <a:lumOff val="33817"/>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0034C47E-AABC-42E2-8116-D05EAC4C4465}">
      <dsp:nvSpPr>
        <dsp:cNvPr id="0" name=""/>
        <dsp:cNvSpPr/>
      </dsp:nvSpPr>
      <dsp:spPr>
        <a:xfrm>
          <a:off x="5851999" y="622102"/>
          <a:ext cx="1504456" cy="1318744"/>
        </a:xfrm>
        <a:prstGeom prst="rect">
          <a:avLst/>
        </a:prstGeom>
        <a:solidFill>
          <a:schemeClr val="accent4"/>
        </a:solid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it-IT" sz="1900" kern="1200" dirty="0" err="1" smtClean="0"/>
            <a:t>Coaching</a:t>
          </a:r>
          <a:endParaRPr lang="it-IT" sz="1900" kern="1200" dirty="0"/>
        </a:p>
      </dsp:txBody>
      <dsp:txXfrm>
        <a:off x="5851999" y="622102"/>
        <a:ext cx="1504456" cy="1318744"/>
      </dsp:txXfrm>
    </dsp:sp>
    <dsp:sp modelId="{7A58D2FF-6B74-4687-B8A6-3EF78A15A68E}">
      <dsp:nvSpPr>
        <dsp:cNvPr id="0" name=""/>
        <dsp:cNvSpPr/>
      </dsp:nvSpPr>
      <dsp:spPr>
        <a:xfrm>
          <a:off x="7072596" y="1516"/>
          <a:ext cx="283859" cy="283859"/>
        </a:xfrm>
        <a:prstGeom prst="triangle">
          <a:avLst>
            <a:gd name="adj" fmla="val 100000"/>
          </a:avLst>
        </a:prstGeom>
        <a:gradFill rotWithShape="0">
          <a:gsLst>
            <a:gs pos="0">
              <a:schemeClr val="accent1">
                <a:shade val="50000"/>
                <a:hueOff val="191005"/>
                <a:satOff val="5117"/>
                <a:lumOff val="22545"/>
                <a:alphaOff val="0"/>
                <a:lumMod val="110000"/>
                <a:satMod val="105000"/>
                <a:tint val="67000"/>
              </a:schemeClr>
            </a:gs>
            <a:gs pos="50000">
              <a:schemeClr val="accent1">
                <a:shade val="50000"/>
                <a:hueOff val="191005"/>
                <a:satOff val="5117"/>
                <a:lumOff val="22545"/>
                <a:alphaOff val="0"/>
                <a:lumMod val="105000"/>
                <a:satMod val="103000"/>
                <a:tint val="73000"/>
              </a:schemeClr>
            </a:gs>
            <a:gs pos="100000">
              <a:schemeClr val="accent1">
                <a:shade val="50000"/>
                <a:hueOff val="191005"/>
                <a:satOff val="5117"/>
                <a:lumOff val="22545"/>
                <a:alphaOff val="0"/>
                <a:lumMod val="105000"/>
                <a:satMod val="109000"/>
                <a:tint val="81000"/>
              </a:schemeClr>
            </a:gs>
          </a:gsLst>
          <a:lin ang="5400000" scaled="0"/>
        </a:gradFill>
        <a:ln w="6350" cap="flat" cmpd="sng" algn="ctr">
          <a:solidFill>
            <a:schemeClr val="accent1">
              <a:shade val="50000"/>
              <a:hueOff val="191005"/>
              <a:satOff val="5117"/>
              <a:lumOff val="2254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640938E9-15BC-4FA8-9E4C-EE29475A375C}">
      <dsp:nvSpPr>
        <dsp:cNvPr id="0" name=""/>
        <dsp:cNvSpPr/>
      </dsp:nvSpPr>
      <dsp:spPr>
        <a:xfrm rot="5400000">
          <a:off x="7860918" y="-331541"/>
          <a:ext cx="1001469" cy="1666423"/>
        </a:xfrm>
        <a:prstGeom prst="corner">
          <a:avLst>
            <a:gd name="adj1" fmla="val 16120"/>
            <a:gd name="adj2" fmla="val 16110"/>
          </a:avLst>
        </a:prstGeom>
        <a:gradFill rotWithShape="0">
          <a:gsLst>
            <a:gs pos="0">
              <a:schemeClr val="accent1">
                <a:shade val="50000"/>
                <a:hueOff val="95502"/>
                <a:satOff val="2559"/>
                <a:lumOff val="11272"/>
                <a:alphaOff val="0"/>
                <a:lumMod val="110000"/>
                <a:satMod val="105000"/>
                <a:tint val="67000"/>
              </a:schemeClr>
            </a:gs>
            <a:gs pos="50000">
              <a:schemeClr val="accent1">
                <a:shade val="50000"/>
                <a:hueOff val="95502"/>
                <a:satOff val="2559"/>
                <a:lumOff val="11272"/>
                <a:alphaOff val="0"/>
                <a:lumMod val="105000"/>
                <a:satMod val="103000"/>
                <a:tint val="73000"/>
              </a:schemeClr>
            </a:gs>
            <a:gs pos="100000">
              <a:schemeClr val="accent1">
                <a:shade val="50000"/>
                <a:hueOff val="95502"/>
                <a:satOff val="2559"/>
                <a:lumOff val="11272"/>
                <a:alphaOff val="0"/>
                <a:lumMod val="105000"/>
                <a:satMod val="109000"/>
                <a:tint val="81000"/>
              </a:schemeClr>
            </a:gs>
          </a:gsLst>
          <a:lin ang="5400000" scaled="0"/>
        </a:gradFill>
        <a:ln w="6350" cap="flat" cmpd="sng" algn="ctr">
          <a:solidFill>
            <a:schemeClr val="accent1">
              <a:shade val="50000"/>
              <a:hueOff val="95502"/>
              <a:satOff val="2559"/>
              <a:lumOff val="11272"/>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1C84D9BC-BC34-46BC-9BAC-7CB64DF92212}">
      <dsp:nvSpPr>
        <dsp:cNvPr id="0" name=""/>
        <dsp:cNvSpPr/>
      </dsp:nvSpPr>
      <dsp:spPr>
        <a:xfrm>
          <a:off x="7693747" y="166359"/>
          <a:ext cx="1504456" cy="1318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it-IT" sz="1900" kern="1200" dirty="0" err="1" smtClean="0"/>
            <a:t>Takeover</a:t>
          </a:r>
          <a:r>
            <a:rPr lang="it-IT" sz="1900" kern="1200" dirty="0" smtClean="0"/>
            <a:t> and control</a:t>
          </a:r>
          <a:endParaRPr lang="it-IT" sz="1900" kern="1200" dirty="0"/>
        </a:p>
      </dsp:txBody>
      <dsp:txXfrm>
        <a:off x="7693747" y="166359"/>
        <a:ext cx="1504456" cy="1318744"/>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BED3B2-DB21-4100-B80A-61086FFD2032}" type="datetimeFigureOut">
              <a:rPr lang="it-IT" smtClean="0"/>
              <a:t>29/07/2020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21EF72-46D6-4DCE-8CEC-5393EC4717CE}" type="slidenum">
              <a:rPr lang="it-IT" smtClean="0"/>
              <a:t>‹N›</a:t>
            </a:fld>
            <a:endParaRPr lang="it-IT"/>
          </a:p>
        </p:txBody>
      </p:sp>
    </p:spTree>
    <p:extLst>
      <p:ext uri="{BB962C8B-B14F-4D97-AF65-F5344CB8AC3E}">
        <p14:creationId xmlns:p14="http://schemas.microsoft.com/office/powerpoint/2010/main" val="4168983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06504B19-7B42-4534-A777-F690D4532EFB}" type="datetimeFigureOut">
              <a:rPr lang="es-ES" smtClean="0"/>
              <a:t>29/07/2020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BF7C638-30F8-469F-A340-89079CBD86F9}" type="slidenum">
              <a:rPr lang="es-ES" smtClean="0"/>
              <a:t>‹N›</a:t>
            </a:fld>
            <a:endParaRPr lang="es-ES"/>
          </a:p>
        </p:txBody>
      </p:sp>
    </p:spTree>
    <p:extLst>
      <p:ext uri="{BB962C8B-B14F-4D97-AF65-F5344CB8AC3E}">
        <p14:creationId xmlns:p14="http://schemas.microsoft.com/office/powerpoint/2010/main" val="3131892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06504B19-7B42-4534-A777-F690D4532EFB}" type="datetimeFigureOut">
              <a:rPr lang="es-ES" smtClean="0"/>
              <a:t>29/07/2020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BF7C638-30F8-469F-A340-89079CBD86F9}" type="slidenum">
              <a:rPr lang="es-ES" smtClean="0"/>
              <a:t>‹N›</a:t>
            </a:fld>
            <a:endParaRPr lang="es-ES"/>
          </a:p>
        </p:txBody>
      </p:sp>
    </p:spTree>
    <p:extLst>
      <p:ext uri="{BB962C8B-B14F-4D97-AF65-F5344CB8AC3E}">
        <p14:creationId xmlns:p14="http://schemas.microsoft.com/office/powerpoint/2010/main" val="4071721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06504B19-7B42-4534-A777-F690D4532EFB}" type="datetimeFigureOut">
              <a:rPr lang="es-ES" smtClean="0"/>
              <a:t>29/07/2020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BF7C638-30F8-469F-A340-89079CBD86F9}" type="slidenum">
              <a:rPr lang="es-ES" smtClean="0"/>
              <a:t>‹N›</a:t>
            </a:fld>
            <a:endParaRPr lang="es-ES"/>
          </a:p>
        </p:txBody>
      </p:sp>
    </p:spTree>
    <p:extLst>
      <p:ext uri="{BB962C8B-B14F-4D97-AF65-F5344CB8AC3E}">
        <p14:creationId xmlns:p14="http://schemas.microsoft.com/office/powerpoint/2010/main" val="122491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06504B19-7B42-4534-A777-F690D4532EFB}" type="datetimeFigureOut">
              <a:rPr lang="es-ES" smtClean="0"/>
              <a:t>29/07/2020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BF7C638-30F8-469F-A340-89079CBD86F9}" type="slidenum">
              <a:rPr lang="es-ES" smtClean="0"/>
              <a:t>‹N›</a:t>
            </a:fld>
            <a:endParaRPr lang="es-ES"/>
          </a:p>
        </p:txBody>
      </p:sp>
    </p:spTree>
    <p:extLst>
      <p:ext uri="{BB962C8B-B14F-4D97-AF65-F5344CB8AC3E}">
        <p14:creationId xmlns:p14="http://schemas.microsoft.com/office/powerpoint/2010/main" val="3471857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06504B19-7B42-4534-A777-F690D4532EFB}" type="datetimeFigureOut">
              <a:rPr lang="es-ES" smtClean="0"/>
              <a:t>29/07/2020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BF7C638-30F8-469F-A340-89079CBD86F9}" type="slidenum">
              <a:rPr lang="es-ES" smtClean="0"/>
              <a:t>‹N›</a:t>
            </a:fld>
            <a:endParaRPr lang="es-ES"/>
          </a:p>
        </p:txBody>
      </p:sp>
    </p:spTree>
    <p:extLst>
      <p:ext uri="{BB962C8B-B14F-4D97-AF65-F5344CB8AC3E}">
        <p14:creationId xmlns:p14="http://schemas.microsoft.com/office/powerpoint/2010/main" val="1569399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06504B19-7B42-4534-A777-F690D4532EFB}" type="datetimeFigureOut">
              <a:rPr lang="es-ES" smtClean="0"/>
              <a:t>29/07/2020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BF7C638-30F8-469F-A340-89079CBD86F9}" type="slidenum">
              <a:rPr lang="es-ES" smtClean="0"/>
              <a:t>‹N›</a:t>
            </a:fld>
            <a:endParaRPr lang="es-ES"/>
          </a:p>
        </p:txBody>
      </p:sp>
    </p:spTree>
    <p:extLst>
      <p:ext uri="{BB962C8B-B14F-4D97-AF65-F5344CB8AC3E}">
        <p14:creationId xmlns:p14="http://schemas.microsoft.com/office/powerpoint/2010/main" val="1507963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06504B19-7B42-4534-A777-F690D4532EFB}" type="datetimeFigureOut">
              <a:rPr lang="es-ES" smtClean="0"/>
              <a:t>29/07/2020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1BF7C638-30F8-469F-A340-89079CBD86F9}" type="slidenum">
              <a:rPr lang="es-ES" smtClean="0"/>
              <a:t>‹N›</a:t>
            </a:fld>
            <a:endParaRPr lang="es-ES"/>
          </a:p>
        </p:txBody>
      </p:sp>
    </p:spTree>
    <p:extLst>
      <p:ext uri="{BB962C8B-B14F-4D97-AF65-F5344CB8AC3E}">
        <p14:creationId xmlns:p14="http://schemas.microsoft.com/office/powerpoint/2010/main" val="1577120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06504B19-7B42-4534-A777-F690D4532EFB}" type="datetimeFigureOut">
              <a:rPr lang="es-ES" smtClean="0"/>
              <a:t>29/07/2020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1BF7C638-30F8-469F-A340-89079CBD86F9}" type="slidenum">
              <a:rPr lang="es-ES" smtClean="0"/>
              <a:t>‹N›</a:t>
            </a:fld>
            <a:endParaRPr lang="es-ES"/>
          </a:p>
        </p:txBody>
      </p:sp>
    </p:spTree>
    <p:extLst>
      <p:ext uri="{BB962C8B-B14F-4D97-AF65-F5344CB8AC3E}">
        <p14:creationId xmlns:p14="http://schemas.microsoft.com/office/powerpoint/2010/main" val="4281620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6504B19-7B42-4534-A777-F690D4532EFB}" type="datetimeFigureOut">
              <a:rPr lang="es-ES" smtClean="0"/>
              <a:t>29/07/2020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1BF7C638-30F8-469F-A340-89079CBD86F9}" type="slidenum">
              <a:rPr lang="es-ES" smtClean="0"/>
              <a:t>‹N›</a:t>
            </a:fld>
            <a:endParaRPr lang="es-ES"/>
          </a:p>
        </p:txBody>
      </p:sp>
    </p:spTree>
    <p:extLst>
      <p:ext uri="{BB962C8B-B14F-4D97-AF65-F5344CB8AC3E}">
        <p14:creationId xmlns:p14="http://schemas.microsoft.com/office/powerpoint/2010/main" val="2641386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06504B19-7B42-4534-A777-F690D4532EFB}" type="datetimeFigureOut">
              <a:rPr lang="es-ES" smtClean="0"/>
              <a:t>29/07/2020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BF7C638-30F8-469F-A340-89079CBD86F9}" type="slidenum">
              <a:rPr lang="es-ES" smtClean="0"/>
              <a:t>‹N›</a:t>
            </a:fld>
            <a:endParaRPr lang="es-ES"/>
          </a:p>
        </p:txBody>
      </p:sp>
    </p:spTree>
    <p:extLst>
      <p:ext uri="{BB962C8B-B14F-4D97-AF65-F5344CB8AC3E}">
        <p14:creationId xmlns:p14="http://schemas.microsoft.com/office/powerpoint/2010/main" val="2847381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06504B19-7B42-4534-A777-F690D4532EFB}" type="datetimeFigureOut">
              <a:rPr lang="es-ES" smtClean="0"/>
              <a:t>29/07/2020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BF7C638-30F8-469F-A340-89079CBD86F9}" type="slidenum">
              <a:rPr lang="es-ES" smtClean="0"/>
              <a:t>‹N›</a:t>
            </a:fld>
            <a:endParaRPr lang="es-ES"/>
          </a:p>
        </p:txBody>
      </p:sp>
    </p:spTree>
    <p:extLst>
      <p:ext uri="{BB962C8B-B14F-4D97-AF65-F5344CB8AC3E}">
        <p14:creationId xmlns:p14="http://schemas.microsoft.com/office/powerpoint/2010/main" val="256560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04B19-7B42-4534-A777-F690D4532EFB}" type="datetimeFigureOut">
              <a:rPr lang="es-ES" smtClean="0"/>
              <a:t>29/07/2020</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F7C638-30F8-469F-A340-89079CBD86F9}" type="slidenum">
              <a:rPr lang="es-ES" smtClean="0"/>
              <a:t>‹N›</a:t>
            </a:fld>
            <a:endParaRPr lang="es-ES"/>
          </a:p>
        </p:txBody>
      </p:sp>
    </p:spTree>
    <p:extLst>
      <p:ext uri="{BB962C8B-B14F-4D97-AF65-F5344CB8AC3E}">
        <p14:creationId xmlns:p14="http://schemas.microsoft.com/office/powerpoint/2010/main" val="1292757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sv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866" y="-326865"/>
            <a:ext cx="12224492" cy="7184865"/>
          </a:xfrm>
        </p:spPr>
      </p:pic>
      <p:sp>
        <p:nvSpPr>
          <p:cNvPr id="3" name="Rounded Rectangle 2"/>
          <p:cNvSpPr/>
          <p:nvPr/>
        </p:nvSpPr>
        <p:spPr>
          <a:xfrm>
            <a:off x="1013989" y="2743200"/>
            <a:ext cx="10085560" cy="130369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sz="6600" dirty="0">
                <a:solidFill>
                  <a:schemeClr val="bg1"/>
                </a:solidFill>
              </a:rPr>
              <a:t>MANAGER TRANSITION</a:t>
            </a:r>
            <a:endParaRPr lang="en-IE" sz="6600" dirty="0">
              <a:solidFill>
                <a:schemeClr val="bg1"/>
              </a:solidFill>
            </a:endParaRPr>
          </a:p>
        </p:txBody>
      </p:sp>
    </p:spTree>
    <p:extLst>
      <p:ext uri="{BB962C8B-B14F-4D97-AF65-F5344CB8AC3E}">
        <p14:creationId xmlns:p14="http://schemas.microsoft.com/office/powerpoint/2010/main" val="2847218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CasellaDiTesto 2"/>
          <p:cNvSpPr txBox="1"/>
          <p:nvPr/>
        </p:nvSpPr>
        <p:spPr>
          <a:xfrm>
            <a:off x="4812631" y="2722474"/>
            <a:ext cx="5956969" cy="3661410"/>
          </a:xfrm>
          <a:prstGeom prst="rect">
            <a:avLst/>
          </a:prstGeom>
        </p:spPr>
        <p:txBody>
          <a:bodyPr vert="horz" lIns="91440" tIns="45720" rIns="91440" bIns="45720" rtlCol="0" anchor="ctr">
            <a:normAutofit/>
          </a:bodyPr>
          <a:lstStyle/>
          <a:p>
            <a:pPr algn="just"/>
            <a:r>
              <a:rPr lang="en-US" sz="3200" dirty="0"/>
              <a:t>The generational </a:t>
            </a:r>
            <a:r>
              <a:rPr lang="en-US" sz="3200" dirty="0" smtClean="0"/>
              <a:t>transition </a:t>
            </a:r>
            <a:r>
              <a:rPr lang="en-US" sz="3200" dirty="0"/>
              <a:t>process begins when the founders acquire the awareness of wanting to sell the business to the heirs or transmit the business to third parties: manager by in and / or manager by out.</a:t>
            </a:r>
            <a:endParaRPr lang="it-IT" sz="3200" dirty="0"/>
          </a:p>
        </p:txBody>
      </p:sp>
      <p:sp>
        <p:nvSpPr>
          <p:cNvPr id="4" name="Ovale 3"/>
          <p:cNvSpPr/>
          <p:nvPr/>
        </p:nvSpPr>
        <p:spPr>
          <a:xfrm>
            <a:off x="1550972" y="2233579"/>
            <a:ext cx="1494195" cy="1494195"/>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5" name="Rettangolo 4" descr="Questions"/>
          <p:cNvSpPr/>
          <p:nvPr/>
        </p:nvSpPr>
        <p:spPr>
          <a:xfrm>
            <a:off x="1869407" y="2552014"/>
            <a:ext cx="857325" cy="857325"/>
          </a:xfrm>
          <a:prstGeom prst="rect">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6" name="Gruppo 5"/>
          <p:cNvGrpSpPr/>
          <p:nvPr/>
        </p:nvGrpSpPr>
        <p:grpSpPr>
          <a:xfrm>
            <a:off x="1073320" y="4193179"/>
            <a:ext cx="2842188" cy="720000"/>
            <a:chOff x="6446266" y="3901480"/>
            <a:chExt cx="2449500" cy="720000"/>
          </a:xfrm>
        </p:grpSpPr>
        <p:sp>
          <p:nvSpPr>
            <p:cNvPr id="7" name="Rettangolo 6"/>
            <p:cNvSpPr/>
            <p:nvPr/>
          </p:nvSpPr>
          <p:spPr>
            <a:xfrm>
              <a:off x="6446266" y="3901480"/>
              <a:ext cx="2449500"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CasellaDiTesto 7"/>
            <p:cNvSpPr txBox="1"/>
            <p:nvPr/>
          </p:nvSpPr>
          <p:spPr>
            <a:xfrm>
              <a:off x="6446266" y="3901480"/>
              <a:ext cx="2449500"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1022350">
                <a:lnSpc>
                  <a:spcPct val="100000"/>
                </a:lnSpc>
                <a:spcBef>
                  <a:spcPct val="0"/>
                </a:spcBef>
                <a:spcAft>
                  <a:spcPct val="35000"/>
                </a:spcAft>
                <a:defRPr cap="all"/>
              </a:pPr>
              <a:r>
                <a:rPr lang="it-IT" sz="3200" kern="1200" dirty="0" err="1" smtClean="0"/>
                <a:t>Phases</a:t>
              </a:r>
              <a:r>
                <a:rPr lang="it-IT" sz="3200" kern="1200" dirty="0" smtClean="0"/>
                <a:t> of the </a:t>
              </a:r>
              <a:r>
                <a:rPr lang="it-IT" sz="3200" kern="1200" dirty="0" err="1" smtClean="0"/>
                <a:t>generational</a:t>
              </a:r>
              <a:r>
                <a:rPr lang="it-IT" sz="3200" kern="1200" dirty="0" smtClean="0"/>
                <a:t> </a:t>
              </a:r>
              <a:r>
                <a:rPr lang="it-IT" sz="3200" kern="1200" dirty="0" err="1" smtClean="0"/>
                <a:t>transition</a:t>
              </a:r>
              <a:endParaRPr lang="en-US" sz="3200" kern="1200" dirty="0"/>
            </a:p>
          </p:txBody>
        </p:sp>
      </p:grpSp>
    </p:spTree>
    <p:extLst>
      <p:ext uri="{BB962C8B-B14F-4D97-AF65-F5344CB8AC3E}">
        <p14:creationId xmlns:p14="http://schemas.microsoft.com/office/powerpoint/2010/main" val="3980500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1 Título"/>
          <p:cNvSpPr txBox="1">
            <a:spLocks/>
          </p:cNvSpPr>
          <p:nvPr/>
        </p:nvSpPr>
        <p:spPr>
          <a:xfrm>
            <a:off x="410307" y="1558462"/>
            <a:ext cx="11201400" cy="235624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200" dirty="0">
                <a:latin typeface="+mn-lt"/>
              </a:rPr>
              <a:t>1. The generational </a:t>
            </a:r>
            <a:r>
              <a:rPr lang="en-US" sz="3200" dirty="0" smtClean="0">
                <a:latin typeface="+mn-lt"/>
              </a:rPr>
              <a:t>transition </a:t>
            </a:r>
            <a:r>
              <a:rPr lang="en-US" sz="3200" dirty="0">
                <a:latin typeface="+mn-lt"/>
              </a:rPr>
              <a:t>is a change that involves seniors, successors and human resources in the company, in this sense it is necessary to define times and methods knowing that the change takes several years.</a:t>
            </a:r>
            <a:endParaRPr lang="it-IT" sz="3200" dirty="0">
              <a:latin typeface="+mn-lt"/>
            </a:endParaRPr>
          </a:p>
        </p:txBody>
      </p:sp>
      <p:graphicFrame>
        <p:nvGraphicFramePr>
          <p:cNvPr id="3" name="Diagramma 2">
            <a:extLst>
              <a:ext uri="{FF2B5EF4-FFF2-40B4-BE49-F238E27FC236}">
                <a16:creationId xmlns:a16="http://schemas.microsoft.com/office/drawing/2014/main" id="{2422890D-DC68-417B-914A-1D33F15099C1}"/>
              </a:ext>
            </a:extLst>
          </p:cNvPr>
          <p:cNvGraphicFramePr/>
          <p:nvPr>
            <p:extLst>
              <p:ext uri="{D42A27DB-BD31-4B8C-83A1-F6EECF244321}">
                <p14:modId xmlns:p14="http://schemas.microsoft.com/office/powerpoint/2010/main" val="580205483"/>
              </p:ext>
            </p:extLst>
          </p:nvPr>
        </p:nvGraphicFramePr>
        <p:xfrm>
          <a:off x="468086" y="3826933"/>
          <a:ext cx="11201400" cy="2853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olo 1"/>
          <p:cNvSpPr txBox="1">
            <a:spLocks/>
          </p:cNvSpPr>
          <p:nvPr/>
        </p:nvSpPr>
        <p:spPr>
          <a:xfrm>
            <a:off x="1096107" y="32067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3600" b="1" dirty="0" err="1">
                <a:latin typeface="+mn-lt"/>
              </a:rPr>
              <a:t>Intervention</a:t>
            </a:r>
            <a:r>
              <a:rPr lang="it-IT" sz="3600" b="1" dirty="0">
                <a:latin typeface="+mn-lt"/>
              </a:rPr>
              <a:t> model</a:t>
            </a:r>
          </a:p>
        </p:txBody>
      </p:sp>
    </p:spTree>
    <p:extLst>
      <p:ext uri="{BB962C8B-B14F-4D97-AF65-F5344CB8AC3E}">
        <p14:creationId xmlns:p14="http://schemas.microsoft.com/office/powerpoint/2010/main" val="368567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1 Título"/>
          <p:cNvSpPr txBox="1">
            <a:spLocks/>
          </p:cNvSpPr>
          <p:nvPr/>
        </p:nvSpPr>
        <p:spPr>
          <a:xfrm>
            <a:off x="468086" y="1339453"/>
            <a:ext cx="11201400" cy="228004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200" dirty="0">
                <a:latin typeface="+mn-lt"/>
              </a:rPr>
              <a:t>2. The entry of new family and external resources into the company is an important moment that must be lived seriously and accompanied by the design of a clear path of insertion in the company.</a:t>
            </a:r>
            <a:endParaRPr lang="es-ES" sz="2400" dirty="0">
              <a:solidFill>
                <a:prstClr val="black"/>
              </a:solidFill>
              <a:latin typeface="+mn-lt"/>
            </a:endParaRPr>
          </a:p>
        </p:txBody>
      </p:sp>
      <p:graphicFrame>
        <p:nvGraphicFramePr>
          <p:cNvPr id="3" name="Diagramma 2">
            <a:extLst>
              <a:ext uri="{FF2B5EF4-FFF2-40B4-BE49-F238E27FC236}">
                <a16:creationId xmlns:a16="http://schemas.microsoft.com/office/drawing/2014/main" id="{2422890D-DC68-417B-914A-1D33F15099C1}"/>
              </a:ext>
            </a:extLst>
          </p:cNvPr>
          <p:cNvGraphicFramePr/>
          <p:nvPr>
            <p:extLst>
              <p:ext uri="{D42A27DB-BD31-4B8C-83A1-F6EECF244321}">
                <p14:modId xmlns:p14="http://schemas.microsoft.com/office/powerpoint/2010/main" val="3892603185"/>
              </p:ext>
            </p:extLst>
          </p:nvPr>
        </p:nvGraphicFramePr>
        <p:xfrm>
          <a:off x="468086" y="3826933"/>
          <a:ext cx="11201400" cy="2853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8977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1 Título"/>
          <p:cNvSpPr txBox="1">
            <a:spLocks/>
          </p:cNvSpPr>
          <p:nvPr/>
        </p:nvSpPr>
        <p:spPr>
          <a:xfrm>
            <a:off x="478970" y="1633367"/>
            <a:ext cx="11190515" cy="16940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200" dirty="0">
                <a:latin typeface="+mn-lt"/>
              </a:rPr>
              <a:t>3. The </a:t>
            </a:r>
            <a:r>
              <a:rPr lang="en-US" sz="3200" dirty="0" smtClean="0">
                <a:latin typeface="+mn-lt"/>
              </a:rPr>
              <a:t>Generational transition </a:t>
            </a:r>
            <a:r>
              <a:rPr lang="en-US" sz="3200" dirty="0">
                <a:latin typeface="+mn-lt"/>
              </a:rPr>
              <a:t>process is accompanied by moments of intergenerational coexistence where it is essential to establish a healthy dialectic between the various actors involved.</a:t>
            </a:r>
            <a:endParaRPr lang="it-IT" sz="3200" dirty="0">
              <a:latin typeface="+mn-lt"/>
            </a:endParaRPr>
          </a:p>
        </p:txBody>
      </p:sp>
      <p:graphicFrame>
        <p:nvGraphicFramePr>
          <p:cNvPr id="3" name="Diagramma 2">
            <a:extLst>
              <a:ext uri="{FF2B5EF4-FFF2-40B4-BE49-F238E27FC236}">
                <a16:creationId xmlns:a16="http://schemas.microsoft.com/office/drawing/2014/main" id="{2422890D-DC68-417B-914A-1D33F15099C1}"/>
              </a:ext>
            </a:extLst>
          </p:cNvPr>
          <p:cNvGraphicFramePr/>
          <p:nvPr>
            <p:extLst>
              <p:ext uri="{D42A27DB-BD31-4B8C-83A1-F6EECF244321}">
                <p14:modId xmlns:p14="http://schemas.microsoft.com/office/powerpoint/2010/main" val="3965153938"/>
              </p:ext>
            </p:extLst>
          </p:nvPr>
        </p:nvGraphicFramePr>
        <p:xfrm>
          <a:off x="468086" y="3826933"/>
          <a:ext cx="11201400" cy="2853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8603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1 Título"/>
          <p:cNvSpPr txBox="1">
            <a:spLocks/>
          </p:cNvSpPr>
          <p:nvPr/>
        </p:nvSpPr>
        <p:spPr>
          <a:xfrm>
            <a:off x="478970" y="1633367"/>
            <a:ext cx="11190515" cy="21639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200" dirty="0">
                <a:latin typeface="+mn-lt"/>
              </a:rPr>
              <a:t>4. The final step is concretized with the definitive takeover and the taking of control by the successors or managers who have demonstrated that they have the capacity and act to cover the role of head of the company.</a:t>
            </a:r>
            <a:endParaRPr lang="es-ES" sz="3200" dirty="0">
              <a:solidFill>
                <a:prstClr val="black"/>
              </a:solidFill>
              <a:latin typeface="+mn-lt"/>
            </a:endParaRPr>
          </a:p>
        </p:txBody>
      </p:sp>
      <p:graphicFrame>
        <p:nvGraphicFramePr>
          <p:cNvPr id="3" name="Diagramma 2">
            <a:extLst>
              <a:ext uri="{FF2B5EF4-FFF2-40B4-BE49-F238E27FC236}">
                <a16:creationId xmlns:a16="http://schemas.microsoft.com/office/drawing/2014/main" id="{2422890D-DC68-417B-914A-1D33F15099C1}"/>
              </a:ext>
            </a:extLst>
          </p:cNvPr>
          <p:cNvGraphicFramePr/>
          <p:nvPr>
            <p:extLst>
              <p:ext uri="{D42A27DB-BD31-4B8C-83A1-F6EECF244321}">
                <p14:modId xmlns:p14="http://schemas.microsoft.com/office/powerpoint/2010/main" val="2104577753"/>
              </p:ext>
            </p:extLst>
          </p:nvPr>
        </p:nvGraphicFramePr>
        <p:xfrm>
          <a:off x="468086" y="3826933"/>
          <a:ext cx="11201400" cy="2853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1910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Ovale 2"/>
          <p:cNvSpPr/>
          <p:nvPr/>
        </p:nvSpPr>
        <p:spPr>
          <a:xfrm>
            <a:off x="1414599" y="2426084"/>
            <a:ext cx="1494195" cy="1494195"/>
          </a:xfrm>
          <a:prstGeom prst="ellipse">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sp>
      <p:sp>
        <p:nvSpPr>
          <p:cNvPr id="4" name="Rettangolo 3" descr="Social Network"/>
          <p:cNvSpPr/>
          <p:nvPr/>
        </p:nvSpPr>
        <p:spPr>
          <a:xfrm>
            <a:off x="1733034" y="2744519"/>
            <a:ext cx="857325" cy="857325"/>
          </a:xfrm>
          <a:prstGeom prst="rect">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5" name="Gruppo 4"/>
          <p:cNvGrpSpPr/>
          <p:nvPr/>
        </p:nvGrpSpPr>
        <p:grpSpPr>
          <a:xfrm>
            <a:off x="936946" y="4385684"/>
            <a:ext cx="2994974" cy="867036"/>
            <a:chOff x="9324428" y="3901480"/>
            <a:chExt cx="2449500" cy="720000"/>
          </a:xfrm>
        </p:grpSpPr>
        <p:sp>
          <p:nvSpPr>
            <p:cNvPr id="6" name="Rettangolo 5"/>
            <p:cNvSpPr/>
            <p:nvPr/>
          </p:nvSpPr>
          <p:spPr>
            <a:xfrm>
              <a:off x="9324428" y="3901480"/>
              <a:ext cx="2449500"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CasellaDiTesto 6"/>
            <p:cNvSpPr txBox="1"/>
            <p:nvPr/>
          </p:nvSpPr>
          <p:spPr>
            <a:xfrm>
              <a:off x="9324428" y="3901480"/>
              <a:ext cx="2449500"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1022350">
                <a:lnSpc>
                  <a:spcPct val="100000"/>
                </a:lnSpc>
                <a:spcBef>
                  <a:spcPct val="0"/>
                </a:spcBef>
                <a:spcAft>
                  <a:spcPct val="35000"/>
                </a:spcAft>
                <a:defRPr cap="all"/>
              </a:pPr>
              <a:r>
                <a:rPr lang="it-IT" sz="3200" kern="1200" dirty="0"/>
                <a:t>GENERATIONAL TRANSITION TYPES</a:t>
              </a:r>
            </a:p>
          </p:txBody>
        </p:sp>
      </p:grpSp>
      <p:sp>
        <p:nvSpPr>
          <p:cNvPr id="8" name="CasellaDiTesto 7"/>
          <p:cNvSpPr txBox="1"/>
          <p:nvPr/>
        </p:nvSpPr>
        <p:spPr>
          <a:xfrm>
            <a:off x="4495131" y="2219934"/>
            <a:ext cx="7074569" cy="2599268"/>
          </a:xfrm>
          <a:prstGeom prst="rect">
            <a:avLst/>
          </a:prstGeom>
        </p:spPr>
        <p:txBody>
          <a:bodyPr vert="horz" lIns="91440" tIns="45720" rIns="91440" bIns="45720" rtlCol="0" anchor="ctr">
            <a:normAutofit fontScale="92500"/>
          </a:bodyPr>
          <a:lstStyle/>
          <a:p>
            <a:pPr algn="just"/>
            <a:r>
              <a:rPr lang="it-IT" dirty="0"/>
              <a:t> </a:t>
            </a:r>
            <a:r>
              <a:rPr lang="en-US" sz="3200" dirty="0"/>
              <a:t>There are different types of generational handover and the observation of different business cases allows to distinguish some very common with peculiar and partially different characteristics.</a:t>
            </a:r>
            <a:endParaRPr lang="it-IT" sz="3200" dirty="0"/>
          </a:p>
        </p:txBody>
      </p:sp>
    </p:spTree>
    <p:extLst>
      <p:ext uri="{BB962C8B-B14F-4D97-AF65-F5344CB8AC3E}">
        <p14:creationId xmlns:p14="http://schemas.microsoft.com/office/powerpoint/2010/main" val="79500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1 Título"/>
          <p:cNvSpPr txBox="1">
            <a:spLocks/>
          </p:cNvSpPr>
          <p:nvPr/>
        </p:nvSpPr>
        <p:spPr>
          <a:xfrm>
            <a:off x="1071153" y="2008505"/>
            <a:ext cx="10014857" cy="45798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it-IT" sz="3200" dirty="0">
              <a:latin typeface="+mn-lt"/>
            </a:endParaRPr>
          </a:p>
        </p:txBody>
      </p:sp>
      <p:graphicFrame>
        <p:nvGraphicFramePr>
          <p:cNvPr id="4" name="Diagramma 3">
            <a:extLst>
              <a:ext uri="{FF2B5EF4-FFF2-40B4-BE49-F238E27FC236}">
                <a16:creationId xmlns:a16="http://schemas.microsoft.com/office/drawing/2014/main" id="{6FAD4386-C433-43CC-81A9-F6AA2B40A79B}"/>
              </a:ext>
            </a:extLst>
          </p:cNvPr>
          <p:cNvGraphicFramePr/>
          <p:nvPr>
            <p:extLst>
              <p:ext uri="{D42A27DB-BD31-4B8C-83A1-F6EECF244321}">
                <p14:modId xmlns:p14="http://schemas.microsoft.com/office/powerpoint/2010/main" val="3059104096"/>
              </p:ext>
            </p:extLst>
          </p:nvPr>
        </p:nvGraphicFramePr>
        <p:xfrm>
          <a:off x="7426960" y="1097280"/>
          <a:ext cx="3693886" cy="5212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asellaDiTesto 5">
            <a:extLst>
              <a:ext uri="{FF2B5EF4-FFF2-40B4-BE49-F238E27FC236}">
                <a16:creationId xmlns:a16="http://schemas.microsoft.com/office/drawing/2014/main" id="{E53AFDFC-9AD7-4A31-B9BC-528E39F2EE35}"/>
              </a:ext>
            </a:extLst>
          </p:cNvPr>
          <p:cNvSpPr txBox="1"/>
          <p:nvPr/>
        </p:nvSpPr>
        <p:spPr>
          <a:xfrm>
            <a:off x="267873" y="1571611"/>
            <a:ext cx="6681087" cy="5016758"/>
          </a:xfrm>
          <a:prstGeom prst="rect">
            <a:avLst/>
          </a:prstGeom>
          <a:noFill/>
        </p:spPr>
        <p:txBody>
          <a:bodyPr wrap="square">
            <a:spAutoFit/>
          </a:bodyPr>
          <a:lstStyle/>
          <a:p>
            <a:pPr algn="just"/>
            <a:r>
              <a:rPr lang="it-IT" sz="3200" b="1" dirty="0" smtClean="0"/>
              <a:t>A) </a:t>
            </a:r>
            <a:r>
              <a:rPr lang="it-IT" sz="3200" b="1" dirty="0" err="1" smtClean="0"/>
              <a:t>One</a:t>
            </a:r>
            <a:r>
              <a:rPr lang="it-IT" sz="3200" b="1" dirty="0" smtClean="0"/>
              <a:t> successor</a:t>
            </a:r>
          </a:p>
          <a:p>
            <a:pPr algn="just"/>
            <a:r>
              <a:rPr lang="en-US" sz="3200" dirty="0"/>
              <a:t>It is the simplest circumstance, although not without the risks and uncertainties that characterize all the replacement </a:t>
            </a:r>
            <a:r>
              <a:rPr lang="en-US" sz="3200" dirty="0" smtClean="0"/>
              <a:t>processes.</a:t>
            </a:r>
          </a:p>
          <a:p>
            <a:pPr algn="just"/>
            <a:endParaRPr lang="en-US" sz="3200" dirty="0" smtClean="0"/>
          </a:p>
          <a:p>
            <a:pPr algn="just"/>
            <a:r>
              <a:rPr lang="it-IT" sz="3200" b="1" dirty="0"/>
              <a:t>B)</a:t>
            </a:r>
            <a:r>
              <a:rPr lang="it-IT" sz="3200" dirty="0"/>
              <a:t> </a:t>
            </a:r>
            <a:r>
              <a:rPr lang="it-IT" sz="3200" b="1" dirty="0"/>
              <a:t>More successor</a:t>
            </a:r>
          </a:p>
          <a:p>
            <a:pPr algn="just"/>
            <a:r>
              <a:rPr lang="en-US" sz="3200" dirty="0"/>
              <a:t>When there are 2 or more children interested in joining the company capable of holding managerial </a:t>
            </a:r>
            <a:r>
              <a:rPr lang="en-US" sz="3200" dirty="0" smtClean="0"/>
              <a:t>roles. </a:t>
            </a:r>
            <a:endParaRPr lang="en-US" sz="3200" dirty="0"/>
          </a:p>
        </p:txBody>
      </p:sp>
    </p:spTree>
    <p:extLst>
      <p:ext uri="{BB962C8B-B14F-4D97-AF65-F5344CB8AC3E}">
        <p14:creationId xmlns:p14="http://schemas.microsoft.com/office/powerpoint/2010/main" val="1799103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1 Título"/>
          <p:cNvSpPr txBox="1">
            <a:spLocks/>
          </p:cNvSpPr>
          <p:nvPr/>
        </p:nvSpPr>
        <p:spPr>
          <a:xfrm>
            <a:off x="402771" y="1458097"/>
            <a:ext cx="6607629" cy="53999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it-IT" sz="3200" b="1" dirty="0">
                <a:latin typeface="+mn-lt"/>
              </a:rPr>
              <a:t>C) </a:t>
            </a:r>
            <a:r>
              <a:rPr lang="it-IT" sz="3200" b="1" dirty="0" err="1" smtClean="0">
                <a:latin typeface="+mn-lt"/>
              </a:rPr>
              <a:t>Entrusted</a:t>
            </a:r>
            <a:r>
              <a:rPr lang="it-IT" sz="3200" b="1" dirty="0" smtClean="0">
                <a:latin typeface="+mn-lt"/>
              </a:rPr>
              <a:t> to an </a:t>
            </a:r>
            <a:r>
              <a:rPr lang="it-IT" sz="3200" b="1" dirty="0" err="1" smtClean="0">
                <a:latin typeface="+mn-lt"/>
              </a:rPr>
              <a:t>unfamiliar</a:t>
            </a:r>
            <a:r>
              <a:rPr lang="it-IT" sz="3200" b="1" dirty="0" smtClean="0">
                <a:latin typeface="+mn-lt"/>
              </a:rPr>
              <a:t> manager</a:t>
            </a:r>
          </a:p>
          <a:p>
            <a:pPr algn="just"/>
            <a:r>
              <a:rPr lang="en-US" sz="3200" dirty="0">
                <a:latin typeface="+mn-lt"/>
              </a:rPr>
              <a:t>When there are no successors, management is entrusted to an unfamiliar manager: Manager by In and / or Manager by Out</a:t>
            </a:r>
            <a:r>
              <a:rPr lang="en-US" sz="3200" dirty="0" smtClean="0">
                <a:latin typeface="+mn-lt"/>
              </a:rPr>
              <a:t>.</a:t>
            </a:r>
          </a:p>
          <a:p>
            <a:pPr algn="just"/>
            <a:endParaRPr lang="en-US" sz="3200" dirty="0" smtClean="0">
              <a:latin typeface="+mn-lt"/>
            </a:endParaRPr>
          </a:p>
          <a:p>
            <a:pPr algn="just"/>
            <a:r>
              <a:rPr lang="it-IT" sz="3200" b="1" dirty="0"/>
              <a:t>F) </a:t>
            </a:r>
            <a:r>
              <a:rPr lang="it-IT" sz="3200" b="1" dirty="0" err="1"/>
              <a:t>Unexpected</a:t>
            </a:r>
            <a:r>
              <a:rPr lang="it-IT" sz="3200" b="1" dirty="0"/>
              <a:t> </a:t>
            </a:r>
            <a:r>
              <a:rPr lang="it-IT" sz="3200" b="1" dirty="0" err="1"/>
              <a:t>generational</a:t>
            </a:r>
            <a:r>
              <a:rPr lang="it-IT" sz="3200" b="1" dirty="0"/>
              <a:t> </a:t>
            </a:r>
            <a:r>
              <a:rPr lang="it-IT" sz="3200" b="1" dirty="0" err="1"/>
              <a:t>transition</a:t>
            </a:r>
            <a:endParaRPr lang="it-IT" sz="3200" b="1" dirty="0"/>
          </a:p>
          <a:p>
            <a:pPr algn="just"/>
            <a:r>
              <a:rPr lang="en-US" sz="3200" dirty="0"/>
              <a:t>When the entrepreneur has not been concerned about the passage planning in time and an unexpected situation of difficult management </a:t>
            </a:r>
            <a:r>
              <a:rPr lang="en-US" sz="3200" dirty="0" smtClean="0"/>
              <a:t>is </a:t>
            </a:r>
            <a:r>
              <a:rPr lang="en-US" sz="3200" dirty="0"/>
              <a:t>created</a:t>
            </a:r>
            <a:r>
              <a:rPr lang="en-US" sz="3200" dirty="0" smtClean="0"/>
              <a:t>.</a:t>
            </a:r>
            <a:endParaRPr lang="it-IT" sz="3200" dirty="0" smtClean="0">
              <a:latin typeface="+mn-lt"/>
            </a:endParaRPr>
          </a:p>
        </p:txBody>
      </p:sp>
      <p:graphicFrame>
        <p:nvGraphicFramePr>
          <p:cNvPr id="4" name="Diagramma 3">
            <a:extLst>
              <a:ext uri="{FF2B5EF4-FFF2-40B4-BE49-F238E27FC236}">
                <a16:creationId xmlns:a16="http://schemas.microsoft.com/office/drawing/2014/main" id="{6FAD4386-C433-43CC-81A9-F6AA2B40A79B}"/>
              </a:ext>
            </a:extLst>
          </p:cNvPr>
          <p:cNvGraphicFramePr/>
          <p:nvPr>
            <p:extLst>
              <p:ext uri="{D42A27DB-BD31-4B8C-83A1-F6EECF244321}">
                <p14:modId xmlns:p14="http://schemas.microsoft.com/office/powerpoint/2010/main" val="615531536"/>
              </p:ext>
            </p:extLst>
          </p:nvPr>
        </p:nvGraphicFramePr>
        <p:xfrm>
          <a:off x="7426960" y="1097280"/>
          <a:ext cx="3693886" cy="5212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1559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1 Título"/>
          <p:cNvSpPr txBox="1">
            <a:spLocks/>
          </p:cNvSpPr>
          <p:nvPr/>
        </p:nvSpPr>
        <p:spPr>
          <a:xfrm>
            <a:off x="392976" y="1843348"/>
            <a:ext cx="6630124" cy="39605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it-IT" sz="3200" b="1" dirty="0" smtClean="0">
                <a:latin typeface="+mn-lt"/>
              </a:rPr>
              <a:t>D</a:t>
            </a:r>
            <a:r>
              <a:rPr lang="it-IT" sz="3200" b="1" dirty="0">
                <a:latin typeface="+mn-lt"/>
              </a:rPr>
              <a:t>) </a:t>
            </a:r>
            <a:r>
              <a:rPr lang="it-IT" sz="3200" b="1" dirty="0" smtClean="0">
                <a:latin typeface="+mn-lt"/>
              </a:rPr>
              <a:t>With </a:t>
            </a:r>
            <a:r>
              <a:rPr lang="it-IT" sz="3200" b="1" dirty="0" err="1" smtClean="0">
                <a:latin typeface="+mn-lt"/>
              </a:rPr>
              <a:t>proprietary</a:t>
            </a:r>
            <a:r>
              <a:rPr lang="it-IT" sz="3200" b="1" dirty="0" smtClean="0">
                <a:latin typeface="+mn-lt"/>
              </a:rPr>
              <a:t> </a:t>
            </a:r>
            <a:r>
              <a:rPr lang="it-IT" sz="3200" b="1" dirty="0" err="1" smtClean="0">
                <a:latin typeface="+mn-lt"/>
              </a:rPr>
              <a:t>rearrangements</a:t>
            </a:r>
            <a:r>
              <a:rPr lang="it-IT" sz="3200" b="1" dirty="0" smtClean="0">
                <a:latin typeface="+mn-lt"/>
              </a:rPr>
              <a:t> </a:t>
            </a:r>
            <a:r>
              <a:rPr lang="en-US" sz="3200" dirty="0">
                <a:latin typeface="+mn-lt"/>
              </a:rPr>
              <a:t>even with interventions of unfamiliar </a:t>
            </a:r>
            <a:r>
              <a:rPr lang="en-US" sz="3200" dirty="0" smtClean="0">
                <a:latin typeface="+mn-lt"/>
              </a:rPr>
              <a:t>members</a:t>
            </a:r>
          </a:p>
          <a:p>
            <a:pPr algn="just"/>
            <a:endParaRPr lang="it-IT" sz="3200" strike="sngStrike" dirty="0">
              <a:latin typeface="+mn-lt"/>
            </a:endParaRPr>
          </a:p>
          <a:p>
            <a:pPr algn="just"/>
            <a:r>
              <a:rPr lang="it-IT" sz="3200" b="1" dirty="0">
                <a:latin typeface="+mn-lt"/>
              </a:rPr>
              <a:t>E) </a:t>
            </a:r>
            <a:r>
              <a:rPr lang="it-IT" sz="3200" b="1" dirty="0" smtClean="0">
                <a:latin typeface="+mn-lt"/>
              </a:rPr>
              <a:t>With sale of the company</a:t>
            </a:r>
          </a:p>
          <a:p>
            <a:pPr algn="just"/>
            <a:r>
              <a:rPr lang="en-US" sz="3200" dirty="0">
                <a:latin typeface="+mn-lt"/>
              </a:rPr>
              <a:t>When </a:t>
            </a:r>
            <a:r>
              <a:rPr lang="en-US" sz="3200" dirty="0" smtClean="0">
                <a:latin typeface="+mn-lt"/>
              </a:rPr>
              <a:t>arise circumstances where </a:t>
            </a:r>
            <a:r>
              <a:rPr lang="en-US" sz="3200" dirty="0">
                <a:latin typeface="+mn-lt"/>
              </a:rPr>
              <a:t>business continuity can or should be sought through the sale of the same</a:t>
            </a:r>
            <a:endParaRPr lang="it-IT" sz="3200" dirty="0">
              <a:latin typeface="+mn-lt"/>
            </a:endParaRPr>
          </a:p>
        </p:txBody>
      </p:sp>
      <p:graphicFrame>
        <p:nvGraphicFramePr>
          <p:cNvPr id="5" name="Diagramma 4">
            <a:extLst>
              <a:ext uri="{FF2B5EF4-FFF2-40B4-BE49-F238E27FC236}">
                <a16:creationId xmlns:a16="http://schemas.microsoft.com/office/drawing/2014/main" id="{6FAD4386-C433-43CC-81A9-F6AA2B40A79B}"/>
              </a:ext>
            </a:extLst>
          </p:cNvPr>
          <p:cNvGraphicFramePr/>
          <p:nvPr>
            <p:extLst>
              <p:ext uri="{D42A27DB-BD31-4B8C-83A1-F6EECF244321}">
                <p14:modId xmlns:p14="http://schemas.microsoft.com/office/powerpoint/2010/main" val="2767472380"/>
              </p:ext>
            </p:extLst>
          </p:nvPr>
        </p:nvGraphicFramePr>
        <p:xfrm>
          <a:off x="7426960" y="1097280"/>
          <a:ext cx="3693886" cy="5212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0835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446049" y="1849120"/>
            <a:ext cx="11418849" cy="4730100"/>
          </a:xfrm>
        </p:spPr>
        <p:txBody>
          <a:bodyPr>
            <a:normAutofit fontScale="85000" lnSpcReduction="20000"/>
          </a:bodyPr>
          <a:lstStyle/>
          <a:p>
            <a:pPr marL="342900" indent="-342900" algn="l">
              <a:buFont typeface="Arial" panose="020B0604020202020204" pitchFamily="34" charset="0"/>
              <a:buChar char="•"/>
            </a:pPr>
            <a:r>
              <a:rPr lang="it-IT" sz="3500" dirty="0"/>
              <a:t>Guida per i passaggi generazionali: condizioni di successo, errori da evitare e case history:  Assolombarda-  Università Studi Bocconi- 2016- Guido Corbetta e Alessandro </a:t>
            </a:r>
            <a:r>
              <a:rPr lang="it-IT" sz="3500" dirty="0" err="1"/>
              <a:t>Minichilli</a:t>
            </a:r>
            <a:endParaRPr lang="it-IT" sz="3500" dirty="0"/>
          </a:p>
          <a:p>
            <a:pPr marL="342900" indent="-342900" algn="l">
              <a:buFont typeface="Arial" panose="020B0604020202020204" pitchFamily="34" charset="0"/>
              <a:buChar char="•"/>
            </a:pPr>
            <a:r>
              <a:rPr lang="it-IT" sz="3500" dirty="0"/>
              <a:t>Il passaggio generazionale nella PMI a gestione familiare. Le componenti psicosociali nel rapporto genitori-figli come co-determinanti del buon esito della successione- in RISORSA UOMO di  Giuseppe Favretto, Riccardo Sartori, Elisa Bortolani- 2003</a:t>
            </a:r>
          </a:p>
          <a:p>
            <a:pPr marL="342900" indent="-342900" algn="l">
              <a:buFont typeface="Arial" panose="020B0604020202020204" pitchFamily="34" charset="0"/>
              <a:buChar char="•"/>
            </a:pPr>
            <a:r>
              <a:rPr lang="it-IT" sz="3500" dirty="0"/>
              <a:t>Il Passaggio generazionale nelle PMI La gestione della trasmissione d’impresa tra rischi e opportunità- Filippo Ferrari- Edizione franco Angeli 2017</a:t>
            </a:r>
          </a:p>
          <a:p>
            <a:pPr marL="342900" indent="-342900" algn="l">
              <a:buFont typeface="Arial" panose="020B0604020202020204" pitchFamily="34" charset="0"/>
              <a:buChar char="•"/>
            </a:pPr>
            <a:r>
              <a:rPr lang="it-IT" sz="3500" dirty="0"/>
              <a:t>Tra impresa e famiglia. Trasmissione e successione nelle piccole e medie imprese - Michel Bauer- Carocci Editore 1997</a:t>
            </a:r>
          </a:p>
          <a:p>
            <a:pPr marL="342900" indent="-342900" algn="l">
              <a:buFont typeface="Calibri" panose="020F0502020204030204" pitchFamily="34" charset="0"/>
              <a:buChar char="—"/>
            </a:pPr>
            <a:endParaRPr lang="it-IT" dirty="0"/>
          </a:p>
          <a:p>
            <a:pPr algn="l"/>
            <a:endParaRPr lang="it-IT" dirty="0"/>
          </a:p>
          <a:p>
            <a:pPr algn="l"/>
            <a:endParaRPr lang="it-IT" dirty="0"/>
          </a:p>
          <a:p>
            <a:pPr algn="l"/>
            <a:endParaRPr lang="it-IT" dirty="0"/>
          </a:p>
          <a:p>
            <a:pPr algn="l"/>
            <a:endParaRPr lang="it-IT" dirty="0"/>
          </a:p>
          <a:p>
            <a:pPr algn="l"/>
            <a:endParaRPr lang="it-IT" dirty="0"/>
          </a:p>
          <a:p>
            <a:pPr algn="l"/>
            <a:endParaRPr lang="it-IT" dirty="0">
              <a:solidFill>
                <a:srgbClr val="FF0000"/>
              </a:solidFill>
            </a:endParaRPr>
          </a:p>
          <a:p>
            <a:pPr algn="l"/>
            <a:endParaRPr lang="it-IT" dirty="0">
              <a:solidFill>
                <a:srgbClr val="FF0000"/>
              </a:solidFill>
            </a:endParaRPr>
          </a:p>
          <a:p>
            <a:pPr algn="l"/>
            <a:endParaRPr lang="it-IT" sz="3600" dirty="0">
              <a:solidFill>
                <a:srgbClr val="FF0000"/>
              </a:solidFill>
            </a:endParaRPr>
          </a:p>
          <a:p>
            <a:pPr algn="l"/>
            <a:endParaRPr lang="es-ES" dirty="0"/>
          </a:p>
        </p:txBody>
      </p:sp>
      <p:sp>
        <p:nvSpPr>
          <p:cNvPr id="4" name="Título 1"/>
          <p:cNvSpPr txBox="1">
            <a:spLocks/>
          </p:cNvSpPr>
          <p:nvPr/>
        </p:nvSpPr>
        <p:spPr>
          <a:xfrm>
            <a:off x="1812619" y="503348"/>
            <a:ext cx="9144000" cy="10112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5400" dirty="0" smtClean="0">
                <a:latin typeface="+mn-lt"/>
              </a:rPr>
              <a:t>Bibliography</a:t>
            </a:r>
            <a:endParaRPr lang="es-ES" sz="5400" dirty="0">
              <a:latin typeface="+mn-lt"/>
            </a:endParaRPr>
          </a:p>
        </p:txBody>
      </p:sp>
    </p:spTree>
    <p:extLst>
      <p:ext uri="{BB962C8B-B14F-4D97-AF65-F5344CB8AC3E}">
        <p14:creationId xmlns:p14="http://schemas.microsoft.com/office/powerpoint/2010/main" val="1642846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Title 3"/>
          <p:cNvSpPr>
            <a:spLocks noGrp="1"/>
          </p:cNvSpPr>
          <p:nvPr>
            <p:ph type="ctrTitle"/>
          </p:nvPr>
        </p:nvSpPr>
        <p:spPr>
          <a:xfrm>
            <a:off x="1870352" y="696908"/>
            <a:ext cx="9144000" cy="1286164"/>
          </a:xfrm>
        </p:spPr>
        <p:txBody>
          <a:bodyPr>
            <a:normAutofit/>
          </a:bodyPr>
          <a:lstStyle/>
          <a:p>
            <a:r>
              <a:rPr lang="en-US" sz="4000" b="1" dirty="0">
                <a:latin typeface="+mn-lt"/>
                <a:ea typeface="+mn-ea"/>
                <a:cs typeface="+mn-cs"/>
              </a:rPr>
              <a:t>Generational transition in family </a:t>
            </a:r>
            <a:r>
              <a:rPr lang="en-US" sz="4000" b="1" dirty="0" smtClean="0">
                <a:latin typeface="+mn-lt"/>
                <a:ea typeface="+mn-ea"/>
                <a:cs typeface="+mn-cs"/>
              </a:rPr>
              <a:t>business</a:t>
            </a:r>
            <a:br>
              <a:rPr lang="en-US" sz="4000" b="1" dirty="0" smtClean="0">
                <a:latin typeface="+mn-lt"/>
                <a:ea typeface="+mn-ea"/>
                <a:cs typeface="+mn-cs"/>
              </a:rPr>
            </a:br>
            <a:r>
              <a:rPr lang="en-US" sz="3200" b="1" dirty="0"/>
              <a:t>Objectives of the Module</a:t>
            </a:r>
            <a:r>
              <a:rPr lang="en-US" sz="3200" b="1" dirty="0" smtClean="0">
                <a:latin typeface="+mn-lt"/>
                <a:ea typeface="+mn-ea"/>
                <a:cs typeface="+mn-cs"/>
              </a:rPr>
              <a:t> </a:t>
            </a:r>
            <a:endParaRPr lang="en-IE" sz="3200" b="1" dirty="0">
              <a:latin typeface="+mn-lt"/>
              <a:ea typeface="+mn-ea"/>
              <a:cs typeface="+mn-cs"/>
            </a:endParaRPr>
          </a:p>
        </p:txBody>
      </p:sp>
      <p:sp>
        <p:nvSpPr>
          <p:cNvPr id="4" name="Subtítulo 2"/>
          <p:cNvSpPr>
            <a:spLocks noGrp="1"/>
          </p:cNvSpPr>
          <p:nvPr>
            <p:ph type="subTitle" idx="1"/>
          </p:nvPr>
        </p:nvSpPr>
        <p:spPr>
          <a:xfrm>
            <a:off x="543698" y="2092686"/>
            <a:ext cx="11318789" cy="2034471"/>
          </a:xfrm>
        </p:spPr>
        <p:txBody>
          <a:bodyPr>
            <a:noAutofit/>
          </a:bodyPr>
          <a:lstStyle/>
          <a:p>
            <a:pPr marL="457200" indent="-457200" algn="just">
              <a:buFont typeface="Arial" panose="020B0604020202020204" pitchFamily="34" charset="0"/>
              <a:buChar char="•"/>
            </a:pPr>
            <a:r>
              <a:rPr lang="en-US" sz="3100" dirty="0"/>
              <a:t>Understand the phenomenon of generational change and the dynamics of manager transition in family business</a:t>
            </a:r>
          </a:p>
          <a:p>
            <a:pPr marL="457200" indent="-457200" algn="just">
              <a:buFont typeface="Arial" panose="020B0604020202020204" pitchFamily="34" charset="0"/>
              <a:buChar char="•"/>
            </a:pPr>
            <a:r>
              <a:rPr lang="en-US" sz="3100" dirty="0"/>
              <a:t>Recognize approaches and management methods of generational change in family </a:t>
            </a:r>
            <a:r>
              <a:rPr lang="en-US" sz="3100" dirty="0" smtClean="0"/>
              <a:t>business</a:t>
            </a:r>
            <a:endParaRPr lang="en-US" sz="3100" dirty="0"/>
          </a:p>
        </p:txBody>
      </p:sp>
      <p:graphicFrame>
        <p:nvGraphicFramePr>
          <p:cNvPr id="5" name="CasellaDiTesto 2">
            <a:extLst>
              <a:ext uri="{FF2B5EF4-FFF2-40B4-BE49-F238E27FC236}">
                <a16:creationId xmlns:a16="http://schemas.microsoft.com/office/drawing/2014/main" id="{A7D5FBB2-13E4-40D0-98C6-015CC1A1FFC6}"/>
              </a:ext>
            </a:extLst>
          </p:cNvPr>
          <p:cNvGraphicFramePr/>
          <p:nvPr>
            <p:extLst>
              <p:ext uri="{D42A27DB-BD31-4B8C-83A1-F6EECF244321}">
                <p14:modId xmlns:p14="http://schemas.microsoft.com/office/powerpoint/2010/main" val="2961646072"/>
              </p:ext>
            </p:extLst>
          </p:nvPr>
        </p:nvGraphicFramePr>
        <p:xfrm>
          <a:off x="0" y="4127157"/>
          <a:ext cx="12192000" cy="2767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4901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643962"/>
            <a:ext cx="12191999" cy="8621448"/>
          </a:xfrm>
        </p:spPr>
      </p:pic>
    </p:spTree>
    <p:extLst>
      <p:ext uri="{BB962C8B-B14F-4D97-AF65-F5344CB8AC3E}">
        <p14:creationId xmlns:p14="http://schemas.microsoft.com/office/powerpoint/2010/main" val="1694506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CasellaDiTesto 2"/>
          <p:cNvSpPr txBox="1"/>
          <p:nvPr/>
        </p:nvSpPr>
        <p:spPr>
          <a:xfrm>
            <a:off x="4812631" y="1507490"/>
            <a:ext cx="7074569" cy="4825578"/>
          </a:xfrm>
          <a:prstGeom prst="rect">
            <a:avLst/>
          </a:prstGeom>
        </p:spPr>
        <p:txBody>
          <a:bodyPr vert="horz" lIns="91440" tIns="45720" rIns="91440" bIns="45720" rtlCol="0" anchor="ctr">
            <a:normAutofit lnSpcReduction="10000"/>
          </a:bodyPr>
          <a:lstStyle/>
          <a:p>
            <a:pPr algn="just"/>
            <a:r>
              <a:rPr lang="en-US" sz="3200" dirty="0"/>
              <a:t>The </a:t>
            </a:r>
            <a:r>
              <a:rPr lang="en-US" sz="3200" b="1" dirty="0"/>
              <a:t>generational transition </a:t>
            </a:r>
            <a:r>
              <a:rPr lang="en-US" sz="3200" dirty="0"/>
              <a:t>is that moment when the heirs succeed the founding father in the management of the company</a:t>
            </a:r>
          </a:p>
          <a:p>
            <a:pPr algn="just"/>
            <a:endParaRPr lang="en-US" sz="3200" dirty="0"/>
          </a:p>
          <a:p>
            <a:pPr algn="just"/>
            <a:r>
              <a:rPr lang="en-US" sz="3200" dirty="0"/>
              <a:t>The </a:t>
            </a:r>
            <a:r>
              <a:rPr lang="en-US" sz="3200" b="1" dirty="0"/>
              <a:t>manager transition </a:t>
            </a:r>
            <a:r>
              <a:rPr lang="en-US" sz="3200" dirty="0"/>
              <a:t>is that moment in which a team of managers takes over and integrates with the management  present in a company (Manager by in and / or Manager by out)</a:t>
            </a:r>
            <a:endParaRPr lang="it-IT" sz="3200" dirty="0">
              <a:solidFill>
                <a:srgbClr val="FF0000"/>
              </a:solidFill>
            </a:endParaRPr>
          </a:p>
        </p:txBody>
      </p:sp>
      <p:sp>
        <p:nvSpPr>
          <p:cNvPr id="4" name="Ovale 3"/>
          <p:cNvSpPr/>
          <p:nvPr/>
        </p:nvSpPr>
        <p:spPr>
          <a:xfrm>
            <a:off x="2066288" y="2426084"/>
            <a:ext cx="1494195" cy="1494195"/>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5" name="Rettangolo 4" descr="Captain"/>
          <p:cNvSpPr/>
          <p:nvPr/>
        </p:nvSpPr>
        <p:spPr>
          <a:xfrm>
            <a:off x="2346621" y="2744519"/>
            <a:ext cx="857325" cy="857325"/>
          </a:xfrm>
          <a:prstGeom prst="rect">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6" name="Gruppo 5"/>
          <p:cNvGrpSpPr/>
          <p:nvPr/>
        </p:nvGrpSpPr>
        <p:grpSpPr>
          <a:xfrm>
            <a:off x="1414599" y="4385684"/>
            <a:ext cx="3016724" cy="720000"/>
            <a:chOff x="418071" y="3901480"/>
            <a:chExt cx="2721370" cy="720000"/>
          </a:xfrm>
        </p:grpSpPr>
        <p:sp>
          <p:nvSpPr>
            <p:cNvPr id="7" name="Rettangolo 6"/>
            <p:cNvSpPr/>
            <p:nvPr/>
          </p:nvSpPr>
          <p:spPr>
            <a:xfrm>
              <a:off x="418071" y="3901480"/>
              <a:ext cx="2721370"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CasellaDiTesto 7"/>
            <p:cNvSpPr txBox="1"/>
            <p:nvPr/>
          </p:nvSpPr>
          <p:spPr>
            <a:xfrm>
              <a:off x="418071" y="3901480"/>
              <a:ext cx="2721370"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1022350">
                <a:lnSpc>
                  <a:spcPct val="100000"/>
                </a:lnSpc>
                <a:spcBef>
                  <a:spcPct val="0"/>
                </a:spcBef>
                <a:spcAft>
                  <a:spcPct val="35000"/>
                </a:spcAft>
                <a:defRPr cap="all"/>
              </a:pPr>
              <a:r>
                <a:rPr lang="it-IT" sz="3200" kern="1200" dirty="0" smtClean="0"/>
                <a:t>DYNAMICS OF THE GENERATIONAL TRANSITION</a:t>
              </a:r>
              <a:endParaRPr lang="en-US" sz="3200" kern="1200" dirty="0"/>
            </a:p>
          </p:txBody>
        </p:sp>
      </p:grpSp>
    </p:spTree>
    <p:extLst>
      <p:ext uri="{BB962C8B-B14F-4D97-AF65-F5344CB8AC3E}">
        <p14:creationId xmlns:p14="http://schemas.microsoft.com/office/powerpoint/2010/main" val="2015984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Segnaposto contenuto 2"/>
          <p:cNvSpPr txBox="1">
            <a:spLocks/>
          </p:cNvSpPr>
          <p:nvPr/>
        </p:nvSpPr>
        <p:spPr>
          <a:xfrm>
            <a:off x="741680" y="1534160"/>
            <a:ext cx="10884263" cy="53238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3200" b="1" dirty="0"/>
              <a:t>Corporate culture and Manager </a:t>
            </a:r>
            <a:r>
              <a:rPr lang="en-US" sz="3200" b="1" dirty="0" smtClean="0"/>
              <a:t>Transition</a:t>
            </a:r>
          </a:p>
          <a:p>
            <a:pPr algn="just"/>
            <a:endParaRPr lang="en-US" sz="3200" b="1" dirty="0"/>
          </a:p>
          <a:p>
            <a:pPr algn="just"/>
            <a:r>
              <a:rPr lang="en-US" sz="3200" dirty="0"/>
              <a:t>Every family business has its own way of dealing with business. The only way to transmit it is by coaching and </a:t>
            </a:r>
            <a:r>
              <a:rPr lang="en-US" sz="3200" dirty="0" smtClean="0"/>
              <a:t>imitation</a:t>
            </a:r>
          </a:p>
          <a:p>
            <a:pPr algn="just"/>
            <a:endParaRPr lang="en-US" sz="3200" dirty="0"/>
          </a:p>
          <a:p>
            <a:pPr algn="just"/>
            <a:r>
              <a:rPr lang="en-US" sz="3200" dirty="0"/>
              <a:t>This phase compares the entrepreneur, the family group and the entire organization (managers and employees) in the challenge of business continuity</a:t>
            </a:r>
            <a:endParaRPr lang="it-IT" sz="3500" dirty="0"/>
          </a:p>
          <a:p>
            <a:pPr>
              <a:buFont typeface="Symbol" panose="05050102010706020507" pitchFamily="18" charset="2"/>
              <a:buChar char="Þ"/>
            </a:pPr>
            <a:endParaRPr lang="it-IT" sz="2000" dirty="0">
              <a:solidFill>
                <a:schemeClr val="accent4">
                  <a:lumMod val="75000"/>
                </a:schemeClr>
              </a:solidFill>
            </a:endParaRPr>
          </a:p>
        </p:txBody>
      </p:sp>
    </p:spTree>
    <p:extLst>
      <p:ext uri="{BB962C8B-B14F-4D97-AF65-F5344CB8AC3E}">
        <p14:creationId xmlns:p14="http://schemas.microsoft.com/office/powerpoint/2010/main" val="2880491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11" name="Diagramma 10">
            <a:extLst>
              <a:ext uri="{FF2B5EF4-FFF2-40B4-BE49-F238E27FC236}">
                <a16:creationId xmlns:a16="http://schemas.microsoft.com/office/drawing/2014/main" id="{37467531-D9DD-4EE2-B1D8-FD44A373E50B}"/>
              </a:ext>
            </a:extLst>
          </p:cNvPr>
          <p:cNvGraphicFramePr/>
          <p:nvPr>
            <p:extLst>
              <p:ext uri="{D42A27DB-BD31-4B8C-83A1-F6EECF244321}">
                <p14:modId xmlns:p14="http://schemas.microsoft.com/office/powerpoint/2010/main" val="2928205734"/>
              </p:ext>
            </p:extLst>
          </p:nvPr>
        </p:nvGraphicFramePr>
        <p:xfrm>
          <a:off x="4454403" y="766119"/>
          <a:ext cx="7921027" cy="5845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e 3"/>
          <p:cNvSpPr/>
          <p:nvPr/>
        </p:nvSpPr>
        <p:spPr>
          <a:xfrm>
            <a:off x="1755355" y="2426084"/>
            <a:ext cx="1494195" cy="1494195"/>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5" name="Rettangolo 4" descr="Office Worker"/>
          <p:cNvSpPr/>
          <p:nvPr/>
        </p:nvSpPr>
        <p:spPr>
          <a:xfrm>
            <a:off x="2073790" y="2744519"/>
            <a:ext cx="857325" cy="857325"/>
          </a:xfrm>
          <a:prstGeom prst="rect">
            <a:avLst/>
          </a:prstGeom>
          <a: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6" name="Gruppo 5"/>
          <p:cNvGrpSpPr/>
          <p:nvPr/>
        </p:nvGrpSpPr>
        <p:grpSpPr>
          <a:xfrm>
            <a:off x="1277701" y="4385684"/>
            <a:ext cx="2858267" cy="720000"/>
            <a:chOff x="3568103" y="3901480"/>
            <a:chExt cx="2449500" cy="720000"/>
          </a:xfrm>
        </p:grpSpPr>
        <p:sp>
          <p:nvSpPr>
            <p:cNvPr id="7" name="Rettangolo 6"/>
            <p:cNvSpPr/>
            <p:nvPr/>
          </p:nvSpPr>
          <p:spPr>
            <a:xfrm>
              <a:off x="3568103" y="3901480"/>
              <a:ext cx="2449500"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CasellaDiTesto 7"/>
            <p:cNvSpPr txBox="1"/>
            <p:nvPr/>
          </p:nvSpPr>
          <p:spPr>
            <a:xfrm>
              <a:off x="3568103" y="3901480"/>
              <a:ext cx="2449500"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1022350">
                <a:lnSpc>
                  <a:spcPct val="100000"/>
                </a:lnSpc>
                <a:spcBef>
                  <a:spcPct val="0"/>
                </a:spcBef>
                <a:spcAft>
                  <a:spcPct val="35000"/>
                </a:spcAft>
                <a:defRPr cap="all"/>
              </a:pPr>
              <a:r>
                <a:rPr lang="it-IT" sz="3200" kern="1200" dirty="0" err="1" smtClean="0"/>
                <a:t>Approch</a:t>
              </a:r>
              <a:r>
                <a:rPr lang="it-IT" sz="3200" kern="1200" dirty="0" smtClean="0"/>
                <a:t> to  the  </a:t>
              </a:r>
              <a:r>
                <a:rPr lang="it-IT" sz="3200" kern="1200" dirty="0" err="1" smtClean="0"/>
                <a:t>generational</a:t>
              </a:r>
              <a:r>
                <a:rPr lang="it-IT" sz="3200" kern="1200" dirty="0" smtClean="0"/>
                <a:t> </a:t>
              </a:r>
              <a:r>
                <a:rPr lang="it-IT" sz="3200" kern="1200" dirty="0" err="1" smtClean="0"/>
                <a:t>transition</a:t>
              </a:r>
              <a:endParaRPr lang="en-US" sz="3200" kern="1200" dirty="0"/>
            </a:p>
          </p:txBody>
        </p:sp>
      </p:grpSp>
    </p:spTree>
    <p:extLst>
      <p:ext uri="{BB962C8B-B14F-4D97-AF65-F5344CB8AC3E}">
        <p14:creationId xmlns:p14="http://schemas.microsoft.com/office/powerpoint/2010/main" val="1984219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1 Título"/>
          <p:cNvSpPr txBox="1">
            <a:spLocks/>
          </p:cNvSpPr>
          <p:nvPr/>
        </p:nvSpPr>
        <p:spPr>
          <a:xfrm>
            <a:off x="513752" y="1263512"/>
            <a:ext cx="6941457" cy="522868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200" dirty="0">
                <a:latin typeface="+mn-lt"/>
              </a:rPr>
              <a:t>1. In </a:t>
            </a:r>
            <a:r>
              <a:rPr lang="en-US" sz="3200" dirty="0" smtClean="0">
                <a:latin typeface="+mn-lt"/>
              </a:rPr>
              <a:t>family </a:t>
            </a:r>
            <a:r>
              <a:rPr lang="en-US" sz="3200" dirty="0">
                <a:latin typeface="+mn-lt"/>
              </a:rPr>
              <a:t>enterprises the number of members is limited and the ties are deep and long lasting. The exit is a critical moment for economic and emotional reasons.</a:t>
            </a:r>
          </a:p>
          <a:p>
            <a:pPr algn="just"/>
            <a:endParaRPr lang="en-US" sz="3200" dirty="0">
              <a:latin typeface="+mn-lt"/>
            </a:endParaRPr>
          </a:p>
          <a:p>
            <a:pPr algn="just"/>
            <a:r>
              <a:rPr lang="en-US" sz="3200" dirty="0">
                <a:latin typeface="+mn-lt"/>
              </a:rPr>
              <a:t>2. A tangible manifestation of privileging business continuity, where there are no successors, is to extend ownership also to subjects not belonging to the family.</a:t>
            </a:r>
            <a:endParaRPr lang="es-ES" sz="3200" dirty="0">
              <a:solidFill>
                <a:prstClr val="black"/>
              </a:solidFill>
              <a:latin typeface="+mn-lt"/>
            </a:endParaRPr>
          </a:p>
        </p:txBody>
      </p:sp>
      <p:graphicFrame>
        <p:nvGraphicFramePr>
          <p:cNvPr id="3" name="Diagramma 2">
            <a:extLst>
              <a:ext uri="{FF2B5EF4-FFF2-40B4-BE49-F238E27FC236}">
                <a16:creationId xmlns:a16="http://schemas.microsoft.com/office/drawing/2014/main" id="{37467531-D9DD-4EE2-B1D8-FD44A373E50B}"/>
              </a:ext>
            </a:extLst>
          </p:cNvPr>
          <p:cNvGraphicFramePr/>
          <p:nvPr>
            <p:extLst>
              <p:ext uri="{D42A27DB-BD31-4B8C-83A1-F6EECF244321}">
                <p14:modId xmlns:p14="http://schemas.microsoft.com/office/powerpoint/2010/main" val="571033909"/>
              </p:ext>
            </p:extLst>
          </p:nvPr>
        </p:nvGraphicFramePr>
        <p:xfrm>
          <a:off x="7645400" y="1914434"/>
          <a:ext cx="4422140" cy="3926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5337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1 Título"/>
          <p:cNvSpPr txBox="1">
            <a:spLocks/>
          </p:cNvSpPr>
          <p:nvPr/>
        </p:nvSpPr>
        <p:spPr>
          <a:xfrm>
            <a:off x="469901" y="1186543"/>
            <a:ext cx="6896099" cy="54956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200" dirty="0">
                <a:latin typeface="+mn-lt"/>
              </a:rPr>
              <a:t>3. In </a:t>
            </a:r>
            <a:r>
              <a:rPr lang="en-US" sz="3200" dirty="0" smtClean="0">
                <a:latin typeface="+mn-lt"/>
              </a:rPr>
              <a:t>Generational transition the </a:t>
            </a:r>
            <a:r>
              <a:rPr lang="en-US" sz="3200" dirty="0">
                <a:latin typeface="+mn-lt"/>
              </a:rPr>
              <a:t>"competence" must be valued more than the "belonging" to the family. The culture of merit must be based on ability and commitment.</a:t>
            </a:r>
          </a:p>
          <a:p>
            <a:pPr algn="just"/>
            <a:endParaRPr lang="en-US" sz="3200" dirty="0">
              <a:latin typeface="+mn-lt"/>
            </a:endParaRPr>
          </a:p>
          <a:p>
            <a:pPr algn="just"/>
            <a:r>
              <a:rPr lang="en-US" sz="3200" dirty="0">
                <a:latin typeface="+mn-lt"/>
              </a:rPr>
              <a:t>4. Change requires structure </a:t>
            </a:r>
            <a:r>
              <a:rPr lang="en-US" sz="3200" dirty="0" smtClean="0">
                <a:latin typeface="+mn-lt"/>
              </a:rPr>
              <a:t>analysis, work business </a:t>
            </a:r>
            <a:r>
              <a:rPr lang="en-US" sz="3200" dirty="0">
                <a:latin typeface="+mn-lt"/>
              </a:rPr>
              <a:t>and expected evolution and must be addressed with clear planning shared by all parties involved.</a:t>
            </a:r>
            <a:endParaRPr lang="es-ES" sz="3200" dirty="0">
              <a:solidFill>
                <a:prstClr val="black"/>
              </a:solidFill>
              <a:latin typeface="+mn-lt"/>
            </a:endParaRPr>
          </a:p>
        </p:txBody>
      </p:sp>
      <p:graphicFrame>
        <p:nvGraphicFramePr>
          <p:cNvPr id="3" name="Diagramma 2">
            <a:extLst>
              <a:ext uri="{FF2B5EF4-FFF2-40B4-BE49-F238E27FC236}">
                <a16:creationId xmlns:a16="http://schemas.microsoft.com/office/drawing/2014/main" id="{37467531-D9DD-4EE2-B1D8-FD44A373E50B}"/>
              </a:ext>
            </a:extLst>
          </p:cNvPr>
          <p:cNvGraphicFramePr/>
          <p:nvPr>
            <p:extLst>
              <p:ext uri="{D42A27DB-BD31-4B8C-83A1-F6EECF244321}">
                <p14:modId xmlns:p14="http://schemas.microsoft.com/office/powerpoint/2010/main" val="285379823"/>
              </p:ext>
            </p:extLst>
          </p:nvPr>
        </p:nvGraphicFramePr>
        <p:xfrm>
          <a:off x="7645400" y="1914434"/>
          <a:ext cx="4422140" cy="3926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9113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1 Título"/>
          <p:cNvSpPr txBox="1">
            <a:spLocks/>
          </p:cNvSpPr>
          <p:nvPr/>
        </p:nvSpPr>
        <p:spPr>
          <a:xfrm>
            <a:off x="368300" y="1914434"/>
            <a:ext cx="6985000" cy="40386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200" dirty="0">
                <a:latin typeface="+mn-lt"/>
              </a:rPr>
              <a:t>5. An adequate capital profile must be prepared in time to manage unexpected events, liquidation of shareholders, etc.</a:t>
            </a:r>
          </a:p>
          <a:p>
            <a:pPr algn="just"/>
            <a:endParaRPr lang="en-US" sz="3200" dirty="0">
              <a:latin typeface="+mn-lt"/>
            </a:endParaRPr>
          </a:p>
          <a:p>
            <a:pPr algn="just"/>
            <a:r>
              <a:rPr lang="en-US" sz="3200" dirty="0">
                <a:latin typeface="+mn-lt"/>
              </a:rPr>
              <a:t>6. The PG must privilege a "process" perspective built over time to facilitate the transfer of know-how and experience.</a:t>
            </a:r>
            <a:endParaRPr lang="it-IT" sz="3200" dirty="0">
              <a:latin typeface="+mn-lt"/>
            </a:endParaRPr>
          </a:p>
        </p:txBody>
      </p:sp>
      <p:graphicFrame>
        <p:nvGraphicFramePr>
          <p:cNvPr id="3" name="Diagramma 2">
            <a:extLst>
              <a:ext uri="{FF2B5EF4-FFF2-40B4-BE49-F238E27FC236}">
                <a16:creationId xmlns:a16="http://schemas.microsoft.com/office/drawing/2014/main" id="{37467531-D9DD-4EE2-B1D8-FD44A373E50B}"/>
              </a:ext>
            </a:extLst>
          </p:cNvPr>
          <p:cNvGraphicFramePr/>
          <p:nvPr>
            <p:extLst>
              <p:ext uri="{D42A27DB-BD31-4B8C-83A1-F6EECF244321}">
                <p14:modId xmlns:p14="http://schemas.microsoft.com/office/powerpoint/2010/main" val="2837253916"/>
              </p:ext>
            </p:extLst>
          </p:nvPr>
        </p:nvGraphicFramePr>
        <p:xfrm>
          <a:off x="7645400" y="1914434"/>
          <a:ext cx="4422140" cy="3926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2702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1 Título"/>
          <p:cNvSpPr txBox="1">
            <a:spLocks/>
          </p:cNvSpPr>
          <p:nvPr/>
        </p:nvSpPr>
        <p:spPr>
          <a:xfrm>
            <a:off x="368300" y="2976154"/>
            <a:ext cx="6997700" cy="18033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200" dirty="0">
                <a:latin typeface="+mn-lt"/>
              </a:rPr>
              <a:t>7. The difficulties related to the </a:t>
            </a:r>
            <a:r>
              <a:rPr lang="en-US" sz="3200" dirty="0" smtClean="0">
                <a:latin typeface="+mn-lt"/>
              </a:rPr>
              <a:t>Generational Transition </a:t>
            </a:r>
            <a:r>
              <a:rPr lang="en-US" sz="3200" dirty="0">
                <a:latin typeface="+mn-lt"/>
              </a:rPr>
              <a:t>often require the presence of "third parties" who are able to help and support the company.</a:t>
            </a:r>
            <a:endParaRPr lang="es-ES" sz="3200" dirty="0">
              <a:solidFill>
                <a:prstClr val="black"/>
              </a:solidFill>
              <a:latin typeface="+mn-lt"/>
            </a:endParaRPr>
          </a:p>
        </p:txBody>
      </p:sp>
      <p:graphicFrame>
        <p:nvGraphicFramePr>
          <p:cNvPr id="3" name="Diagramma 2">
            <a:extLst>
              <a:ext uri="{FF2B5EF4-FFF2-40B4-BE49-F238E27FC236}">
                <a16:creationId xmlns:a16="http://schemas.microsoft.com/office/drawing/2014/main" id="{37467531-D9DD-4EE2-B1D8-FD44A373E50B}"/>
              </a:ext>
            </a:extLst>
          </p:cNvPr>
          <p:cNvGraphicFramePr/>
          <p:nvPr>
            <p:extLst>
              <p:ext uri="{D42A27DB-BD31-4B8C-83A1-F6EECF244321}">
                <p14:modId xmlns:p14="http://schemas.microsoft.com/office/powerpoint/2010/main" val="3890235430"/>
              </p:ext>
            </p:extLst>
          </p:nvPr>
        </p:nvGraphicFramePr>
        <p:xfrm>
          <a:off x="7645400" y="1914434"/>
          <a:ext cx="4422140" cy="3926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475466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1275</TotalTime>
  <Words>1212</Words>
  <Application>Microsoft Office PowerPoint</Application>
  <PresentationFormat>Widescreen</PresentationFormat>
  <Paragraphs>142</Paragraphs>
  <Slides>20</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20</vt:i4>
      </vt:variant>
    </vt:vector>
  </HeadingPairs>
  <TitlesOfParts>
    <vt:vector size="25" baseType="lpstr">
      <vt:lpstr>Arial</vt:lpstr>
      <vt:lpstr>Calibri</vt:lpstr>
      <vt:lpstr>Calibri Light</vt:lpstr>
      <vt:lpstr>Symbol</vt:lpstr>
      <vt:lpstr>Tema de Office</vt:lpstr>
      <vt:lpstr>Presentazione standard di PowerPoint</vt:lpstr>
      <vt:lpstr>Generational transition in family business Objectives of the Module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Andrea D'Amore</cp:lastModifiedBy>
  <cp:revision>95</cp:revision>
  <dcterms:created xsi:type="dcterms:W3CDTF">2020-01-14T09:37:24Z</dcterms:created>
  <dcterms:modified xsi:type="dcterms:W3CDTF">2020-07-29T10:54:17Z</dcterms:modified>
</cp:coreProperties>
</file>