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01" r:id="rId3"/>
    <p:sldId id="307" r:id="rId4"/>
    <p:sldId id="302" r:id="rId5"/>
    <p:sldId id="305" r:id="rId6"/>
    <p:sldId id="290" r:id="rId7"/>
    <p:sldId id="289" r:id="rId8"/>
    <p:sldId id="310" r:id="rId9"/>
    <p:sldId id="291" r:id="rId10"/>
    <p:sldId id="319" r:id="rId11"/>
    <p:sldId id="320" r:id="rId12"/>
    <p:sldId id="322" r:id="rId13"/>
    <p:sldId id="308" r:id="rId14"/>
    <p:sldId id="270" r:id="rId15"/>
    <p:sldId id="312" r:id="rId16"/>
    <p:sldId id="260" r:id="rId17"/>
    <p:sldId id="318" r:id="rId18"/>
    <p:sldId id="321" r:id="rId19"/>
    <p:sldId id="265" r:id="rId20"/>
    <p:sldId id="26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63" autoAdjust="0"/>
    <p:restoredTop sz="94660"/>
  </p:normalViewPr>
  <p:slideViewPr>
    <p:cSldViewPr snapToGrid="0">
      <p:cViewPr varScale="1">
        <p:scale>
          <a:sx n="39" d="100"/>
          <a:sy n="39" d="100"/>
        </p:scale>
        <p:origin x="78"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3.png"/><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svg"/><Relationship Id="rId1" Type="http://schemas.openxmlformats.org/officeDocument/2006/relationships/image" Target="../media/image11.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13.png"/><Relationship Id="rId1" Type="http://schemas.openxmlformats.org/officeDocument/2006/relationships/image" Target="../media/image7.png"/><Relationship Id="rId6" Type="http://schemas.openxmlformats.org/officeDocument/2006/relationships/image" Target="../media/image6.svg"/></Relationships>
</file>

<file path=ppt/diagrams/_rels/data5.xml.rels><?xml version="1.0" encoding="UTF-8" standalone="yes"?>
<Relationships xmlns="http://schemas.openxmlformats.org/package/2006/relationships"><Relationship Id="rId12" Type="http://schemas.openxmlformats.org/officeDocument/2006/relationships/image" Target="../media/image27.svg"/><Relationship Id="rId1" Type="http://schemas.openxmlformats.org/officeDocument/2006/relationships/image" Target="../media/image14.png"/><Relationship Id="rId11" Type="http://schemas.openxmlformats.org/officeDocument/2006/relationships/image" Target="../media/image15.png"/><Relationship Id="rId10"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3.png"/><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svg"/><Relationship Id="rId1" Type="http://schemas.openxmlformats.org/officeDocument/2006/relationships/image" Target="../media/image11.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13.png"/><Relationship Id="rId1" Type="http://schemas.openxmlformats.org/officeDocument/2006/relationships/image" Target="../media/image7.png"/><Relationship Id="rId6" Type="http://schemas.openxmlformats.org/officeDocument/2006/relationships/image" Target="../media/image6.svg"/></Relationships>
</file>

<file path=ppt/diagrams/_rels/drawing5.xml.rels><?xml version="1.0" encoding="UTF-8" standalone="yes"?>
<Relationships xmlns="http://schemas.openxmlformats.org/package/2006/relationships"><Relationship Id="rId12" Type="http://schemas.openxmlformats.org/officeDocument/2006/relationships/image" Target="../media/image27.svg"/><Relationship Id="rId1" Type="http://schemas.openxmlformats.org/officeDocument/2006/relationships/image" Target="../media/image14.png"/><Relationship Id="rId11" Type="http://schemas.openxmlformats.org/officeDocument/2006/relationships/image" Target="../media/image15.png"/><Relationship Id="rId10"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DE7D1-D3E2-42D0-BC76-7E8CADDE615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0865FEF-7C6C-44A4-97C4-64435282354B}">
      <dgm:prSet custT="1"/>
      <dgm:spPr/>
      <dgm:t>
        <a:bodyPr/>
        <a:lstStyle/>
        <a:p>
          <a:pPr>
            <a:lnSpc>
              <a:spcPct val="100000"/>
            </a:lnSpc>
            <a:defRPr cap="all"/>
          </a:pPr>
          <a:r>
            <a:rPr lang="it-IT" sz="2300" kern="1200" cap="all" dirty="0">
              <a:solidFill>
                <a:prstClr val="black">
                  <a:hueOff val="0"/>
                  <a:satOff val="0"/>
                  <a:lumOff val="0"/>
                  <a:alphaOff val="0"/>
                </a:prstClr>
              </a:solidFill>
              <a:latin typeface="Calibri" panose="020F0502020204030204"/>
              <a:ea typeface="+mn-ea"/>
              <a:cs typeface="+mn-cs"/>
            </a:rPr>
            <a:t>MOTIVATION </a:t>
          </a:r>
          <a:endParaRPr lang="en-US" sz="2300" kern="1200" cap="all" dirty="0">
            <a:solidFill>
              <a:prstClr val="black">
                <a:hueOff val="0"/>
                <a:satOff val="0"/>
                <a:lumOff val="0"/>
                <a:alphaOff val="0"/>
              </a:prstClr>
            </a:solidFill>
            <a:latin typeface="Calibri" panose="020F0502020204030204"/>
            <a:ea typeface="+mn-ea"/>
            <a:cs typeface="+mn-cs"/>
          </a:endParaRPr>
        </a:p>
      </dgm:t>
    </dgm:pt>
    <dgm:pt modelId="{7A7BDC16-8470-4363-9FC2-9699EFEFB0D1}" type="parTrans" cxnId="{0F40D6E0-A581-417B-BD18-C3DB4F6E1CE5}">
      <dgm:prSet/>
      <dgm:spPr/>
      <dgm:t>
        <a:bodyPr/>
        <a:lstStyle/>
        <a:p>
          <a:endParaRPr lang="en-US"/>
        </a:p>
      </dgm:t>
    </dgm:pt>
    <dgm:pt modelId="{7AD7898E-7ABD-4CF5-8038-B081071BAB3B}" type="sibTrans" cxnId="{0F40D6E0-A581-417B-BD18-C3DB4F6E1CE5}">
      <dgm:prSet/>
      <dgm:spPr/>
      <dgm:t>
        <a:bodyPr/>
        <a:lstStyle/>
        <a:p>
          <a:endParaRPr lang="en-US"/>
        </a:p>
      </dgm:t>
    </dgm:pt>
    <dgm:pt modelId="{BE3A7D30-46C2-4BE9-871E-9B21B1279FE8}">
      <dgm:prSet custT="1"/>
      <dgm:spPr/>
      <dgm:t>
        <a:bodyPr/>
        <a:lstStyle/>
        <a:p>
          <a:pPr>
            <a:lnSpc>
              <a:spcPct val="100000"/>
            </a:lnSpc>
            <a:tabLst>
              <a:tab pos="2062163" algn="l"/>
            </a:tabLst>
            <a:defRPr cap="all"/>
          </a:pPr>
          <a:r>
            <a:rPr lang="it-IT" sz="2300" b="0" i="0" kern="1200" dirty="0"/>
            <a:t>MOTIVATIONAL LEVERS</a:t>
          </a:r>
          <a:endParaRPr lang="en-US" sz="2300" kern="1200" cap="all" dirty="0">
            <a:solidFill>
              <a:prstClr val="black">
                <a:hueOff val="0"/>
                <a:satOff val="0"/>
                <a:lumOff val="0"/>
                <a:alphaOff val="0"/>
              </a:prstClr>
            </a:solidFill>
            <a:latin typeface="Calibri" panose="020F0502020204030204"/>
            <a:ea typeface="+mn-ea"/>
            <a:cs typeface="+mn-cs"/>
          </a:endParaRPr>
        </a:p>
      </dgm:t>
    </dgm:pt>
    <dgm:pt modelId="{8595DF4F-F734-4A82-9575-92D04B190791}" type="parTrans" cxnId="{B39E7206-6F4F-426D-A250-1DA0D5B8CBEE}">
      <dgm:prSet/>
      <dgm:spPr/>
      <dgm:t>
        <a:bodyPr/>
        <a:lstStyle/>
        <a:p>
          <a:endParaRPr lang="en-US"/>
        </a:p>
      </dgm:t>
    </dgm:pt>
    <dgm:pt modelId="{BEE4FC5A-EB31-4751-87E3-BDA9818A52DF}" type="sibTrans" cxnId="{B39E7206-6F4F-426D-A250-1DA0D5B8CBEE}">
      <dgm:prSet/>
      <dgm:spPr/>
      <dgm:t>
        <a:bodyPr/>
        <a:lstStyle/>
        <a:p>
          <a:endParaRPr lang="en-US"/>
        </a:p>
      </dgm:t>
    </dgm:pt>
    <dgm:pt modelId="{EBBD03DB-3156-4482-800A-579207ED2BDE}">
      <dgm:prSet custT="1"/>
      <dgm:spPr/>
      <dgm:t>
        <a:bodyPr/>
        <a:lstStyle/>
        <a:p>
          <a:pPr>
            <a:lnSpc>
              <a:spcPct val="100000"/>
            </a:lnSpc>
            <a:spcAft>
              <a:spcPts val="0"/>
            </a:spcAft>
            <a:defRPr cap="all"/>
          </a:pPr>
          <a:r>
            <a:rPr lang="it-IT" sz="2300" kern="1200" cap="all" dirty="0">
              <a:solidFill>
                <a:prstClr val="black"/>
              </a:solidFill>
              <a:latin typeface="Calibri" panose="020F0502020204030204"/>
              <a:ea typeface="+mn-ea"/>
              <a:cs typeface="+mn-cs"/>
            </a:rPr>
            <a:t>TRUST </a:t>
          </a:r>
        </a:p>
        <a:p>
          <a:pPr>
            <a:lnSpc>
              <a:spcPct val="100000"/>
            </a:lnSpc>
            <a:spcAft>
              <a:spcPts val="0"/>
            </a:spcAft>
            <a:defRPr cap="all"/>
          </a:pPr>
          <a:r>
            <a:rPr lang="it-IT" sz="2300" kern="1200" cap="all" dirty="0">
              <a:solidFill>
                <a:prstClr val="black"/>
              </a:solidFill>
              <a:latin typeface="Calibri" panose="020F0502020204030204"/>
              <a:ea typeface="+mn-ea"/>
              <a:cs typeface="+mn-cs"/>
            </a:rPr>
            <a:t> </a:t>
          </a:r>
          <a:endParaRPr lang="en-US" sz="2300" kern="1200" cap="all" dirty="0">
            <a:solidFill>
              <a:prstClr val="black"/>
            </a:solidFill>
            <a:latin typeface="Calibri" panose="020F0502020204030204"/>
            <a:ea typeface="+mn-ea"/>
            <a:cs typeface="+mn-cs"/>
          </a:endParaRPr>
        </a:p>
      </dgm:t>
    </dgm:pt>
    <dgm:pt modelId="{E9A62C73-66A0-49B4-A4D4-27835B8156F2}" type="parTrans" cxnId="{304D7AB4-9C45-4E81-9A15-C94E7C4DE5CB}">
      <dgm:prSet/>
      <dgm:spPr/>
      <dgm:t>
        <a:bodyPr/>
        <a:lstStyle/>
        <a:p>
          <a:endParaRPr lang="en-US"/>
        </a:p>
      </dgm:t>
    </dgm:pt>
    <dgm:pt modelId="{10F6BE59-D894-4CA4-BC85-5B2150487D49}" type="sibTrans" cxnId="{304D7AB4-9C45-4E81-9A15-C94E7C4DE5CB}">
      <dgm:prSet/>
      <dgm:spPr/>
      <dgm:t>
        <a:bodyPr/>
        <a:lstStyle/>
        <a:p>
          <a:endParaRPr lang="en-US"/>
        </a:p>
      </dgm:t>
    </dgm:pt>
    <dgm:pt modelId="{6549EFE6-6738-4B3C-8038-B72FC18A0189}">
      <dgm:prSet/>
      <dgm:spPr/>
      <dgm:t>
        <a:bodyPr/>
        <a:lstStyle/>
        <a:p>
          <a:pPr>
            <a:lnSpc>
              <a:spcPct val="100000"/>
            </a:lnSpc>
            <a:defRPr cap="all"/>
          </a:pPr>
          <a:endParaRPr lang="en-US" dirty="0">
            <a:solidFill>
              <a:srgbClr val="FF0000"/>
            </a:solidFill>
          </a:endParaRPr>
        </a:p>
      </dgm:t>
    </dgm:pt>
    <dgm:pt modelId="{AD2B42F2-2C3B-4F38-8CA0-1BDBA6BA598A}" type="parTrans" cxnId="{06DACC3D-2595-492F-9744-8A1079B29676}">
      <dgm:prSet/>
      <dgm:spPr/>
      <dgm:t>
        <a:bodyPr/>
        <a:lstStyle/>
        <a:p>
          <a:endParaRPr lang="en-US"/>
        </a:p>
      </dgm:t>
    </dgm:pt>
    <dgm:pt modelId="{8C7033EC-7BD8-4C95-9AA8-603750790DA4}" type="sibTrans" cxnId="{06DACC3D-2595-492F-9744-8A1079B29676}">
      <dgm:prSet/>
      <dgm:spPr/>
      <dgm:t>
        <a:bodyPr/>
        <a:lstStyle/>
        <a:p>
          <a:endParaRPr lang="en-US"/>
        </a:p>
      </dgm:t>
    </dgm:pt>
    <dgm:pt modelId="{95C67242-BDC4-4BB8-846C-78289A3B5EC8}" type="pres">
      <dgm:prSet presAssocID="{01FDE7D1-D3E2-42D0-BC76-7E8CADDE6151}" presName="root" presStyleCnt="0">
        <dgm:presLayoutVars>
          <dgm:dir/>
          <dgm:resizeHandles val="exact"/>
        </dgm:presLayoutVars>
      </dgm:prSet>
      <dgm:spPr/>
      <dgm:t>
        <a:bodyPr/>
        <a:lstStyle/>
        <a:p>
          <a:endParaRPr lang="it-IT"/>
        </a:p>
      </dgm:t>
    </dgm:pt>
    <dgm:pt modelId="{6CFC293B-D72A-4C73-A0B0-7E86AE89C6BC}" type="pres">
      <dgm:prSet presAssocID="{B0865FEF-7C6C-44A4-97C4-64435282354B}" presName="compNode" presStyleCnt="0"/>
      <dgm:spPr/>
    </dgm:pt>
    <dgm:pt modelId="{594D6CD2-4498-4287-A2A4-2E11383637E4}" type="pres">
      <dgm:prSet presAssocID="{B0865FEF-7C6C-44A4-97C4-64435282354B}" presName="iconBgRect" presStyleLbl="bgShp" presStyleIdx="0" presStyleCnt="4"/>
      <dgm:spPr/>
    </dgm:pt>
    <dgm:pt modelId="{372676A8-9689-45DD-BBBA-76293CA03C79}" type="pres">
      <dgm:prSet presAssocID="{B0865FEF-7C6C-44A4-97C4-64435282354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Captain"/>
        </a:ext>
      </dgm:extLst>
    </dgm:pt>
    <dgm:pt modelId="{B8CDCA3F-5D2F-47DA-B26C-A061C5E4E931}" type="pres">
      <dgm:prSet presAssocID="{B0865FEF-7C6C-44A4-97C4-64435282354B}" presName="spaceRect" presStyleCnt="0"/>
      <dgm:spPr/>
    </dgm:pt>
    <dgm:pt modelId="{72CDB1C4-430B-40A7-83AC-84D648C00360}" type="pres">
      <dgm:prSet presAssocID="{B0865FEF-7C6C-44A4-97C4-64435282354B}" presName="textRect" presStyleLbl="revTx" presStyleIdx="0" presStyleCnt="4" custScaleX="111099">
        <dgm:presLayoutVars>
          <dgm:chMax val="1"/>
          <dgm:chPref val="1"/>
        </dgm:presLayoutVars>
      </dgm:prSet>
      <dgm:spPr/>
      <dgm:t>
        <a:bodyPr/>
        <a:lstStyle/>
        <a:p>
          <a:endParaRPr lang="it-IT"/>
        </a:p>
      </dgm:t>
    </dgm:pt>
    <dgm:pt modelId="{1108E18E-111F-4CB0-811E-AEDC77B64556}" type="pres">
      <dgm:prSet presAssocID="{7AD7898E-7ABD-4CF5-8038-B081071BAB3B}" presName="sibTrans" presStyleCnt="0"/>
      <dgm:spPr/>
    </dgm:pt>
    <dgm:pt modelId="{EE9C6A89-0185-4953-BE1D-9CC3C50CB3C7}" type="pres">
      <dgm:prSet presAssocID="{BE3A7D30-46C2-4BE9-871E-9B21B1279FE8}" presName="compNode" presStyleCnt="0"/>
      <dgm:spPr/>
    </dgm:pt>
    <dgm:pt modelId="{DDF77647-90E9-4E88-9CF3-F189D23D3DE4}" type="pres">
      <dgm:prSet presAssocID="{BE3A7D30-46C2-4BE9-871E-9B21B1279FE8}" presName="iconBgRect" presStyleLbl="bgShp" presStyleIdx="1" presStyleCnt="4"/>
      <dgm:spPr/>
    </dgm:pt>
    <dgm:pt modelId="{85E2E58D-390D-4650-B634-3F604172742E}" type="pres">
      <dgm:prSet presAssocID="{BE3A7D30-46C2-4BE9-871E-9B21B1279FE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Office Worker"/>
        </a:ext>
      </dgm:extLst>
    </dgm:pt>
    <dgm:pt modelId="{53F701B1-8089-4BD4-870A-27824F5BD90A}" type="pres">
      <dgm:prSet presAssocID="{BE3A7D30-46C2-4BE9-871E-9B21B1279FE8}" presName="spaceRect" presStyleCnt="0"/>
      <dgm:spPr/>
    </dgm:pt>
    <dgm:pt modelId="{00F2C0A3-EFDA-4861-B5EF-E8414894ACDA}" type="pres">
      <dgm:prSet presAssocID="{BE3A7D30-46C2-4BE9-871E-9B21B1279FE8}" presName="textRect" presStyleLbl="revTx" presStyleIdx="1" presStyleCnt="4">
        <dgm:presLayoutVars>
          <dgm:chMax val="1"/>
          <dgm:chPref val="1"/>
        </dgm:presLayoutVars>
      </dgm:prSet>
      <dgm:spPr/>
      <dgm:t>
        <a:bodyPr/>
        <a:lstStyle/>
        <a:p>
          <a:endParaRPr lang="it-IT"/>
        </a:p>
      </dgm:t>
    </dgm:pt>
    <dgm:pt modelId="{81D6D935-92CF-488B-A277-1EB3EDB6E175}" type="pres">
      <dgm:prSet presAssocID="{BEE4FC5A-EB31-4751-87E3-BDA9818A52DF}" presName="sibTrans" presStyleCnt="0"/>
      <dgm:spPr/>
    </dgm:pt>
    <dgm:pt modelId="{AC3F197B-4E34-4421-B621-2F65DC05C394}" type="pres">
      <dgm:prSet presAssocID="{EBBD03DB-3156-4482-800A-579207ED2BDE}" presName="compNode" presStyleCnt="0"/>
      <dgm:spPr/>
    </dgm:pt>
    <dgm:pt modelId="{C853FC29-D8F9-40C6-B8D7-0404EDAB25BE}" type="pres">
      <dgm:prSet presAssocID="{EBBD03DB-3156-4482-800A-579207ED2BDE}" presName="iconBgRect" presStyleLbl="bgShp" presStyleIdx="2" presStyleCnt="4"/>
      <dgm:spPr/>
    </dgm:pt>
    <dgm:pt modelId="{8899A986-D4F4-4743-9AEA-0D7E573370B6}" type="pres">
      <dgm:prSet presAssocID="{EBBD03DB-3156-4482-800A-579207ED2BD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Questions"/>
        </a:ext>
      </dgm:extLst>
    </dgm:pt>
    <dgm:pt modelId="{EE1C4394-4A84-4E6C-B316-090F6B8C9E6A}" type="pres">
      <dgm:prSet presAssocID="{EBBD03DB-3156-4482-800A-579207ED2BDE}" presName="spaceRect" presStyleCnt="0"/>
      <dgm:spPr/>
    </dgm:pt>
    <dgm:pt modelId="{91FF370B-2A90-4527-A0D1-27B1D7538FB1}" type="pres">
      <dgm:prSet presAssocID="{EBBD03DB-3156-4482-800A-579207ED2BDE}" presName="textRect" presStyleLbl="revTx" presStyleIdx="2" presStyleCnt="4">
        <dgm:presLayoutVars>
          <dgm:chMax val="1"/>
          <dgm:chPref val="1"/>
        </dgm:presLayoutVars>
      </dgm:prSet>
      <dgm:spPr/>
      <dgm:t>
        <a:bodyPr/>
        <a:lstStyle/>
        <a:p>
          <a:endParaRPr lang="it-IT"/>
        </a:p>
      </dgm:t>
    </dgm:pt>
    <dgm:pt modelId="{ADDF031A-8EB9-4A7F-93F7-A3774E27B3D3}" type="pres">
      <dgm:prSet presAssocID="{10F6BE59-D894-4CA4-BC85-5B2150487D49}" presName="sibTrans" presStyleCnt="0"/>
      <dgm:spPr/>
    </dgm:pt>
    <dgm:pt modelId="{3ED97594-0309-4E08-9F37-CAD0FAAABA57}" type="pres">
      <dgm:prSet presAssocID="{6549EFE6-6738-4B3C-8038-B72FC18A0189}" presName="compNode" presStyleCnt="0"/>
      <dgm:spPr/>
    </dgm:pt>
    <dgm:pt modelId="{3DF851C6-6891-49A4-B3CB-A6FBE537800A}" type="pres">
      <dgm:prSet presAssocID="{6549EFE6-6738-4B3C-8038-B72FC18A0189}" presName="iconBgRect" presStyleLbl="bgShp" presStyleIdx="3" presStyleCnt="4"/>
      <dgm:spPr/>
    </dgm:pt>
    <dgm:pt modelId="{F66E0CEC-E8C7-40AF-B493-2A8BF6340809}" type="pres">
      <dgm:prSet presAssocID="{6549EFE6-6738-4B3C-8038-B72FC18A018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Social Network"/>
        </a:ext>
      </dgm:extLst>
    </dgm:pt>
    <dgm:pt modelId="{9904D64A-43CC-4EFC-89F1-BEE91CC3D791}" type="pres">
      <dgm:prSet presAssocID="{6549EFE6-6738-4B3C-8038-B72FC18A0189}" presName="spaceRect" presStyleCnt="0"/>
      <dgm:spPr/>
    </dgm:pt>
    <dgm:pt modelId="{1C60DEC3-CC84-4E49-B005-5BAA8A72CC5C}" type="pres">
      <dgm:prSet presAssocID="{6549EFE6-6738-4B3C-8038-B72FC18A0189}" presName="textRect" presStyleLbl="revTx" presStyleIdx="3" presStyleCnt="4">
        <dgm:presLayoutVars>
          <dgm:chMax val="1"/>
          <dgm:chPref val="1"/>
        </dgm:presLayoutVars>
      </dgm:prSet>
      <dgm:spPr/>
      <dgm:t>
        <a:bodyPr/>
        <a:lstStyle/>
        <a:p>
          <a:endParaRPr lang="it-IT"/>
        </a:p>
      </dgm:t>
    </dgm:pt>
  </dgm:ptLst>
  <dgm:cxnLst>
    <dgm:cxn modelId="{88DD31D8-43FB-4CCD-8C42-D038BD393CAB}" type="presOf" srcId="{EBBD03DB-3156-4482-800A-579207ED2BDE}" destId="{91FF370B-2A90-4527-A0D1-27B1D7538FB1}" srcOrd="0" destOrd="0" presId="urn:microsoft.com/office/officeart/2018/5/layout/IconCircleLabelList"/>
    <dgm:cxn modelId="{06DACC3D-2595-492F-9744-8A1079B29676}" srcId="{01FDE7D1-D3E2-42D0-BC76-7E8CADDE6151}" destId="{6549EFE6-6738-4B3C-8038-B72FC18A0189}" srcOrd="3" destOrd="0" parTransId="{AD2B42F2-2C3B-4F38-8CA0-1BDBA6BA598A}" sibTransId="{8C7033EC-7BD8-4C95-9AA8-603750790DA4}"/>
    <dgm:cxn modelId="{5E1A4ED2-7ABE-42E0-9341-55A076745196}" type="presOf" srcId="{BE3A7D30-46C2-4BE9-871E-9B21B1279FE8}" destId="{00F2C0A3-EFDA-4861-B5EF-E8414894ACDA}" srcOrd="0" destOrd="0" presId="urn:microsoft.com/office/officeart/2018/5/layout/IconCircleLabelList"/>
    <dgm:cxn modelId="{B39E7206-6F4F-426D-A250-1DA0D5B8CBEE}" srcId="{01FDE7D1-D3E2-42D0-BC76-7E8CADDE6151}" destId="{BE3A7D30-46C2-4BE9-871E-9B21B1279FE8}" srcOrd="1" destOrd="0" parTransId="{8595DF4F-F734-4A82-9575-92D04B190791}" sibTransId="{BEE4FC5A-EB31-4751-87E3-BDA9818A52DF}"/>
    <dgm:cxn modelId="{0F40D6E0-A581-417B-BD18-C3DB4F6E1CE5}" srcId="{01FDE7D1-D3E2-42D0-BC76-7E8CADDE6151}" destId="{B0865FEF-7C6C-44A4-97C4-64435282354B}" srcOrd="0" destOrd="0" parTransId="{7A7BDC16-8470-4363-9FC2-9699EFEFB0D1}" sibTransId="{7AD7898E-7ABD-4CF5-8038-B081071BAB3B}"/>
    <dgm:cxn modelId="{2AEB6665-7F89-4854-8CDD-EC4981C60EC0}" type="presOf" srcId="{6549EFE6-6738-4B3C-8038-B72FC18A0189}" destId="{1C60DEC3-CC84-4E49-B005-5BAA8A72CC5C}" srcOrd="0" destOrd="0" presId="urn:microsoft.com/office/officeart/2018/5/layout/IconCircleLabelList"/>
    <dgm:cxn modelId="{E93C9FA6-9DC2-4374-8E37-B60D58C12A14}" type="presOf" srcId="{B0865FEF-7C6C-44A4-97C4-64435282354B}" destId="{72CDB1C4-430B-40A7-83AC-84D648C00360}" srcOrd="0" destOrd="0" presId="urn:microsoft.com/office/officeart/2018/5/layout/IconCircleLabelList"/>
    <dgm:cxn modelId="{7D6A62C9-F994-451A-8815-880DE3D245A6}" type="presOf" srcId="{01FDE7D1-D3E2-42D0-BC76-7E8CADDE6151}" destId="{95C67242-BDC4-4BB8-846C-78289A3B5EC8}" srcOrd="0" destOrd="0" presId="urn:microsoft.com/office/officeart/2018/5/layout/IconCircleLabelList"/>
    <dgm:cxn modelId="{304D7AB4-9C45-4E81-9A15-C94E7C4DE5CB}" srcId="{01FDE7D1-D3E2-42D0-BC76-7E8CADDE6151}" destId="{EBBD03DB-3156-4482-800A-579207ED2BDE}" srcOrd="2" destOrd="0" parTransId="{E9A62C73-66A0-49B4-A4D4-27835B8156F2}" sibTransId="{10F6BE59-D894-4CA4-BC85-5B2150487D49}"/>
    <dgm:cxn modelId="{37CBA54C-75DE-45E2-AD38-D8A7429F6F08}" type="presParOf" srcId="{95C67242-BDC4-4BB8-846C-78289A3B5EC8}" destId="{6CFC293B-D72A-4C73-A0B0-7E86AE89C6BC}" srcOrd="0" destOrd="0" presId="urn:microsoft.com/office/officeart/2018/5/layout/IconCircleLabelList"/>
    <dgm:cxn modelId="{CC340F27-09F1-4099-ACC7-37B006EA23B8}" type="presParOf" srcId="{6CFC293B-D72A-4C73-A0B0-7E86AE89C6BC}" destId="{594D6CD2-4498-4287-A2A4-2E11383637E4}" srcOrd="0" destOrd="0" presId="urn:microsoft.com/office/officeart/2018/5/layout/IconCircleLabelList"/>
    <dgm:cxn modelId="{7BE22986-4E8A-4D32-946D-EBC7160A47BA}" type="presParOf" srcId="{6CFC293B-D72A-4C73-A0B0-7E86AE89C6BC}" destId="{372676A8-9689-45DD-BBBA-76293CA03C79}" srcOrd="1" destOrd="0" presId="urn:microsoft.com/office/officeart/2018/5/layout/IconCircleLabelList"/>
    <dgm:cxn modelId="{D902A836-BD54-4FEB-8260-07620946FDD0}" type="presParOf" srcId="{6CFC293B-D72A-4C73-A0B0-7E86AE89C6BC}" destId="{B8CDCA3F-5D2F-47DA-B26C-A061C5E4E931}" srcOrd="2" destOrd="0" presId="urn:microsoft.com/office/officeart/2018/5/layout/IconCircleLabelList"/>
    <dgm:cxn modelId="{50F6FA6F-AC01-4866-A6A5-6872220D7C19}" type="presParOf" srcId="{6CFC293B-D72A-4C73-A0B0-7E86AE89C6BC}" destId="{72CDB1C4-430B-40A7-83AC-84D648C00360}" srcOrd="3" destOrd="0" presId="urn:microsoft.com/office/officeart/2018/5/layout/IconCircleLabelList"/>
    <dgm:cxn modelId="{748DCF5C-EC81-42C0-A24C-FA7223A07C7F}" type="presParOf" srcId="{95C67242-BDC4-4BB8-846C-78289A3B5EC8}" destId="{1108E18E-111F-4CB0-811E-AEDC77B64556}" srcOrd="1" destOrd="0" presId="urn:microsoft.com/office/officeart/2018/5/layout/IconCircleLabelList"/>
    <dgm:cxn modelId="{C6F49E48-5F95-4205-BE6A-37E744F21B87}" type="presParOf" srcId="{95C67242-BDC4-4BB8-846C-78289A3B5EC8}" destId="{EE9C6A89-0185-4953-BE1D-9CC3C50CB3C7}" srcOrd="2" destOrd="0" presId="urn:microsoft.com/office/officeart/2018/5/layout/IconCircleLabelList"/>
    <dgm:cxn modelId="{4F7BF400-C7CC-421A-A9A0-EF4DD35F7FD7}" type="presParOf" srcId="{EE9C6A89-0185-4953-BE1D-9CC3C50CB3C7}" destId="{DDF77647-90E9-4E88-9CF3-F189D23D3DE4}" srcOrd="0" destOrd="0" presId="urn:microsoft.com/office/officeart/2018/5/layout/IconCircleLabelList"/>
    <dgm:cxn modelId="{F2909A62-3379-43AD-B767-88FDB1FAFBCC}" type="presParOf" srcId="{EE9C6A89-0185-4953-BE1D-9CC3C50CB3C7}" destId="{85E2E58D-390D-4650-B634-3F604172742E}" srcOrd="1" destOrd="0" presId="urn:microsoft.com/office/officeart/2018/5/layout/IconCircleLabelList"/>
    <dgm:cxn modelId="{1BB8AE7B-E6F6-422C-8C8C-6E2B2F943197}" type="presParOf" srcId="{EE9C6A89-0185-4953-BE1D-9CC3C50CB3C7}" destId="{53F701B1-8089-4BD4-870A-27824F5BD90A}" srcOrd="2" destOrd="0" presId="urn:microsoft.com/office/officeart/2018/5/layout/IconCircleLabelList"/>
    <dgm:cxn modelId="{BF96424B-87A2-48F5-9553-22CE012A64A9}" type="presParOf" srcId="{EE9C6A89-0185-4953-BE1D-9CC3C50CB3C7}" destId="{00F2C0A3-EFDA-4861-B5EF-E8414894ACDA}" srcOrd="3" destOrd="0" presId="urn:microsoft.com/office/officeart/2018/5/layout/IconCircleLabelList"/>
    <dgm:cxn modelId="{00ECE2F6-F3F9-43DD-A8B5-826D161BB465}" type="presParOf" srcId="{95C67242-BDC4-4BB8-846C-78289A3B5EC8}" destId="{81D6D935-92CF-488B-A277-1EB3EDB6E175}" srcOrd="3" destOrd="0" presId="urn:microsoft.com/office/officeart/2018/5/layout/IconCircleLabelList"/>
    <dgm:cxn modelId="{03D1CE44-FE06-4DBF-9680-5100CA535DD6}" type="presParOf" srcId="{95C67242-BDC4-4BB8-846C-78289A3B5EC8}" destId="{AC3F197B-4E34-4421-B621-2F65DC05C394}" srcOrd="4" destOrd="0" presId="urn:microsoft.com/office/officeart/2018/5/layout/IconCircleLabelList"/>
    <dgm:cxn modelId="{B381AD6D-C7C0-4466-B76D-51FFFEC52A84}" type="presParOf" srcId="{AC3F197B-4E34-4421-B621-2F65DC05C394}" destId="{C853FC29-D8F9-40C6-B8D7-0404EDAB25BE}" srcOrd="0" destOrd="0" presId="urn:microsoft.com/office/officeart/2018/5/layout/IconCircleLabelList"/>
    <dgm:cxn modelId="{CDB034A2-D9BD-4229-9E8A-AD148A8E2D72}" type="presParOf" srcId="{AC3F197B-4E34-4421-B621-2F65DC05C394}" destId="{8899A986-D4F4-4743-9AEA-0D7E573370B6}" srcOrd="1" destOrd="0" presId="urn:microsoft.com/office/officeart/2018/5/layout/IconCircleLabelList"/>
    <dgm:cxn modelId="{1466F819-8307-4639-AF81-4F3448653A28}" type="presParOf" srcId="{AC3F197B-4E34-4421-B621-2F65DC05C394}" destId="{EE1C4394-4A84-4E6C-B316-090F6B8C9E6A}" srcOrd="2" destOrd="0" presId="urn:microsoft.com/office/officeart/2018/5/layout/IconCircleLabelList"/>
    <dgm:cxn modelId="{0FA625B0-BDD0-4A44-A653-C7C3D70786D2}" type="presParOf" srcId="{AC3F197B-4E34-4421-B621-2F65DC05C394}" destId="{91FF370B-2A90-4527-A0D1-27B1D7538FB1}" srcOrd="3" destOrd="0" presId="urn:microsoft.com/office/officeart/2018/5/layout/IconCircleLabelList"/>
    <dgm:cxn modelId="{D38767C9-2734-47FC-8201-F80AC14DC8B2}" type="presParOf" srcId="{95C67242-BDC4-4BB8-846C-78289A3B5EC8}" destId="{ADDF031A-8EB9-4A7F-93F7-A3774E27B3D3}" srcOrd="5" destOrd="0" presId="urn:microsoft.com/office/officeart/2018/5/layout/IconCircleLabelList"/>
    <dgm:cxn modelId="{3EE58215-B768-4C2A-B92A-34296908FA0E}" type="presParOf" srcId="{95C67242-BDC4-4BB8-846C-78289A3B5EC8}" destId="{3ED97594-0309-4E08-9F37-CAD0FAAABA57}" srcOrd="6" destOrd="0" presId="urn:microsoft.com/office/officeart/2018/5/layout/IconCircleLabelList"/>
    <dgm:cxn modelId="{D5D6C493-2D52-4814-97FE-BB4740BE3C75}" type="presParOf" srcId="{3ED97594-0309-4E08-9F37-CAD0FAAABA57}" destId="{3DF851C6-6891-49A4-B3CB-A6FBE537800A}" srcOrd="0" destOrd="0" presId="urn:microsoft.com/office/officeart/2018/5/layout/IconCircleLabelList"/>
    <dgm:cxn modelId="{B91D9AEA-2424-4AB5-89FF-4943FD3C378D}" type="presParOf" srcId="{3ED97594-0309-4E08-9F37-CAD0FAAABA57}" destId="{F66E0CEC-E8C7-40AF-B493-2A8BF6340809}" srcOrd="1" destOrd="0" presId="urn:microsoft.com/office/officeart/2018/5/layout/IconCircleLabelList"/>
    <dgm:cxn modelId="{D1BBC471-2A23-44DE-994D-15B76B11140A}" type="presParOf" srcId="{3ED97594-0309-4E08-9F37-CAD0FAAABA57}" destId="{9904D64A-43CC-4EFC-89F1-BEE91CC3D791}" srcOrd="2" destOrd="0" presId="urn:microsoft.com/office/officeart/2018/5/layout/IconCircleLabelList"/>
    <dgm:cxn modelId="{CFA37BAE-C09A-49C9-9F09-4C6D31A72F3F}" type="presParOf" srcId="{3ED97594-0309-4E08-9F37-CAD0FAAABA57}" destId="{1C60DEC3-CC84-4E49-B005-5BAA8A72CC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C05A6-6631-46D0-9F16-59DD5473C45E}"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it-IT"/>
        </a:p>
      </dgm:t>
    </dgm:pt>
    <dgm:pt modelId="{C470150F-EA98-479E-84BA-4E77CFD3E939}">
      <dgm:prSet phldrT="[Testo]"/>
      <dgm:spPr/>
      <dgm:t>
        <a:bodyPr/>
        <a:lstStyle/>
        <a:p>
          <a:r>
            <a:rPr lang="it-IT" dirty="0" err="1" smtClean="0"/>
            <a:t>Theoretical</a:t>
          </a:r>
          <a:endParaRPr lang="it-IT" dirty="0"/>
        </a:p>
      </dgm:t>
    </dgm:pt>
    <dgm:pt modelId="{87AD0EFE-7735-4173-826B-D77BD4BCB30B}" type="parTrans" cxnId="{CCA9B6F2-F89F-47C7-BD0E-CD6A86C8DCD9}">
      <dgm:prSet/>
      <dgm:spPr/>
      <dgm:t>
        <a:bodyPr/>
        <a:lstStyle/>
        <a:p>
          <a:endParaRPr lang="it-IT"/>
        </a:p>
      </dgm:t>
    </dgm:pt>
    <dgm:pt modelId="{A247022A-6F70-4181-8E2C-45565DABA65D}" type="sibTrans" cxnId="{CCA9B6F2-F89F-47C7-BD0E-CD6A86C8DCD9}">
      <dgm:prSet/>
      <dgm:spPr/>
      <dgm:t>
        <a:bodyPr/>
        <a:lstStyle/>
        <a:p>
          <a:endParaRPr lang="it-IT"/>
        </a:p>
      </dgm:t>
    </dgm:pt>
    <dgm:pt modelId="{0F175EEE-F0B7-4B75-84FF-CCD52A40186B}">
      <dgm:prSet phldrT="[Testo]"/>
      <dgm:spPr/>
      <dgm:t>
        <a:bodyPr/>
        <a:lstStyle/>
        <a:p>
          <a:r>
            <a:rPr lang="it-IT" dirty="0" err="1" smtClean="0"/>
            <a:t>Utilitarian</a:t>
          </a:r>
          <a:endParaRPr lang="it-IT" dirty="0"/>
        </a:p>
      </dgm:t>
    </dgm:pt>
    <dgm:pt modelId="{FF904394-B198-4C8B-97B2-F905DB2484EC}" type="parTrans" cxnId="{C9EA99B3-BE01-4C22-BA8E-3532CF4A64E6}">
      <dgm:prSet/>
      <dgm:spPr/>
      <dgm:t>
        <a:bodyPr/>
        <a:lstStyle/>
        <a:p>
          <a:endParaRPr lang="it-IT"/>
        </a:p>
      </dgm:t>
    </dgm:pt>
    <dgm:pt modelId="{FEB4CFC9-02E8-4D28-80F0-B3446E0F2074}" type="sibTrans" cxnId="{C9EA99B3-BE01-4C22-BA8E-3532CF4A64E6}">
      <dgm:prSet/>
      <dgm:spPr/>
      <dgm:t>
        <a:bodyPr/>
        <a:lstStyle/>
        <a:p>
          <a:endParaRPr lang="it-IT"/>
        </a:p>
      </dgm:t>
    </dgm:pt>
    <dgm:pt modelId="{DB2FCE34-4ED0-44F1-B92C-01307DDF0947}">
      <dgm:prSet phldrT="[Testo]"/>
      <dgm:spPr/>
      <dgm:t>
        <a:bodyPr/>
        <a:lstStyle/>
        <a:p>
          <a:r>
            <a:rPr lang="it-IT" dirty="0" err="1" smtClean="0"/>
            <a:t>Individualistic</a:t>
          </a:r>
          <a:endParaRPr lang="it-IT" dirty="0"/>
        </a:p>
      </dgm:t>
    </dgm:pt>
    <dgm:pt modelId="{5ADA9A2F-48CB-41DF-A996-4C4510789BD0}" type="parTrans" cxnId="{F3CEE989-2C89-49FA-9DAC-55D48B4AAE32}">
      <dgm:prSet/>
      <dgm:spPr/>
      <dgm:t>
        <a:bodyPr/>
        <a:lstStyle/>
        <a:p>
          <a:endParaRPr lang="it-IT"/>
        </a:p>
      </dgm:t>
    </dgm:pt>
    <dgm:pt modelId="{5B5DE227-D132-41E4-AF66-E5895FD64544}" type="sibTrans" cxnId="{F3CEE989-2C89-49FA-9DAC-55D48B4AAE32}">
      <dgm:prSet/>
      <dgm:spPr/>
      <dgm:t>
        <a:bodyPr/>
        <a:lstStyle/>
        <a:p>
          <a:endParaRPr lang="it-IT"/>
        </a:p>
      </dgm:t>
    </dgm:pt>
    <dgm:pt modelId="{9716F681-0E3A-480B-9340-0A7ED5ACF040}">
      <dgm:prSet phldrT="[Testo]"/>
      <dgm:spPr/>
      <dgm:t>
        <a:bodyPr/>
        <a:lstStyle/>
        <a:p>
          <a:r>
            <a:rPr lang="it-IT" dirty="0" err="1" smtClean="0"/>
            <a:t>Aesthetics</a:t>
          </a:r>
          <a:r>
            <a:rPr lang="it-IT" dirty="0" smtClean="0"/>
            <a:t> </a:t>
          </a:r>
          <a:endParaRPr lang="it-IT" dirty="0"/>
        </a:p>
      </dgm:t>
    </dgm:pt>
    <dgm:pt modelId="{45B95EF0-7AC5-49D3-A2D8-EE8BA646A8D6}" type="parTrans" cxnId="{6E324A24-36D6-4547-8C33-3FF7C128A595}">
      <dgm:prSet/>
      <dgm:spPr/>
      <dgm:t>
        <a:bodyPr/>
        <a:lstStyle/>
        <a:p>
          <a:endParaRPr lang="it-IT"/>
        </a:p>
      </dgm:t>
    </dgm:pt>
    <dgm:pt modelId="{AC4696A5-5BC0-4F6B-BAE5-E5B7CA7564DB}" type="sibTrans" cxnId="{6E324A24-36D6-4547-8C33-3FF7C128A595}">
      <dgm:prSet/>
      <dgm:spPr/>
      <dgm:t>
        <a:bodyPr/>
        <a:lstStyle/>
        <a:p>
          <a:endParaRPr lang="it-IT"/>
        </a:p>
      </dgm:t>
    </dgm:pt>
    <dgm:pt modelId="{244A3D73-E7F0-4E75-8DDC-AB952D41AE59}">
      <dgm:prSet phldrT="[Testo]"/>
      <dgm:spPr>
        <a:gradFill rotWithShape="0">
          <a:gsLst>
            <a:gs pos="100000">
              <a:schemeClr val="accent1"/>
            </a:gs>
            <a:gs pos="100000">
              <a:schemeClr val="accent2">
                <a:hueOff val="0"/>
                <a:satOff val="0"/>
                <a:lumOff val="0"/>
                <a:alphaOff val="0"/>
                <a:lumMod val="105000"/>
                <a:satMod val="109000"/>
                <a:tint val="81000"/>
              </a:schemeClr>
            </a:gs>
          </a:gsLst>
        </a:gradFill>
      </dgm:spPr>
      <dgm:t>
        <a:bodyPr/>
        <a:lstStyle/>
        <a:p>
          <a:r>
            <a:rPr lang="it-IT" dirty="0" err="1" smtClean="0"/>
            <a:t>Traditional</a:t>
          </a:r>
          <a:r>
            <a:rPr lang="it-IT" dirty="0" smtClean="0"/>
            <a:t> </a:t>
          </a:r>
          <a:endParaRPr lang="it-IT" dirty="0"/>
        </a:p>
      </dgm:t>
    </dgm:pt>
    <dgm:pt modelId="{7EB61604-1196-48F1-982C-7441EC5B6402}" type="parTrans" cxnId="{688246A5-158F-4622-AE27-6CC0FB1BA82A}">
      <dgm:prSet/>
      <dgm:spPr/>
      <dgm:t>
        <a:bodyPr/>
        <a:lstStyle/>
        <a:p>
          <a:endParaRPr lang="it-IT"/>
        </a:p>
      </dgm:t>
    </dgm:pt>
    <dgm:pt modelId="{D1791022-A298-4A18-99CE-ACBA7FE3183D}" type="sibTrans" cxnId="{688246A5-158F-4622-AE27-6CC0FB1BA82A}">
      <dgm:prSet/>
      <dgm:spPr>
        <a:gradFill rotWithShape="0">
          <a:gsLst>
            <a:gs pos="100000">
              <a:srgbClr val="009999">
                <a:alpha val="60000"/>
              </a:srgbClr>
            </a:gs>
            <a:gs pos="100000">
              <a:schemeClr val="accent2">
                <a:hueOff val="0"/>
                <a:satOff val="0"/>
                <a:lumOff val="0"/>
                <a:alphaOff val="0"/>
                <a:lumMod val="105000"/>
                <a:satMod val="109000"/>
                <a:tint val="81000"/>
              </a:schemeClr>
            </a:gs>
          </a:gsLst>
        </a:gradFill>
      </dgm:spPr>
      <dgm:t>
        <a:bodyPr/>
        <a:lstStyle/>
        <a:p>
          <a:endParaRPr lang="it-IT"/>
        </a:p>
      </dgm:t>
    </dgm:pt>
    <dgm:pt modelId="{80DAE556-44C8-4493-8A97-BCE2E9D73492}">
      <dgm:prSet/>
      <dgm:spPr/>
      <dgm:t>
        <a:bodyPr/>
        <a:lstStyle/>
        <a:p>
          <a:r>
            <a:rPr lang="it-IT" dirty="0" smtClean="0"/>
            <a:t>Social</a:t>
          </a:r>
          <a:endParaRPr lang="it-IT" dirty="0"/>
        </a:p>
      </dgm:t>
    </dgm:pt>
    <dgm:pt modelId="{34F150D3-FCA9-4757-B6C0-85D2A8A14867}" type="parTrans" cxnId="{46F4EABD-1227-4388-B1A9-085269C85D83}">
      <dgm:prSet/>
      <dgm:spPr/>
      <dgm:t>
        <a:bodyPr/>
        <a:lstStyle/>
        <a:p>
          <a:endParaRPr lang="it-IT"/>
        </a:p>
      </dgm:t>
    </dgm:pt>
    <dgm:pt modelId="{1114B16A-77A8-44B7-B81D-D117C72DE85C}" type="sibTrans" cxnId="{46F4EABD-1227-4388-B1A9-085269C85D83}">
      <dgm:prSet/>
      <dgm:spPr/>
      <dgm:t>
        <a:bodyPr/>
        <a:lstStyle/>
        <a:p>
          <a:endParaRPr lang="it-IT"/>
        </a:p>
      </dgm:t>
    </dgm:pt>
    <dgm:pt modelId="{32828DC8-0851-477C-81E8-2774CC681341}" type="pres">
      <dgm:prSet presAssocID="{D17C05A6-6631-46D0-9F16-59DD5473C45E}" presName="cycle" presStyleCnt="0">
        <dgm:presLayoutVars>
          <dgm:dir/>
          <dgm:resizeHandles val="exact"/>
        </dgm:presLayoutVars>
      </dgm:prSet>
      <dgm:spPr/>
      <dgm:t>
        <a:bodyPr/>
        <a:lstStyle/>
        <a:p>
          <a:endParaRPr lang="it-IT"/>
        </a:p>
      </dgm:t>
    </dgm:pt>
    <dgm:pt modelId="{F8953888-6E8F-43DD-AEE5-7D168BF4F93D}" type="pres">
      <dgm:prSet presAssocID="{C470150F-EA98-479E-84BA-4E77CFD3E939}" presName="node" presStyleLbl="node1" presStyleIdx="0" presStyleCnt="6">
        <dgm:presLayoutVars>
          <dgm:bulletEnabled val="1"/>
        </dgm:presLayoutVars>
      </dgm:prSet>
      <dgm:spPr/>
      <dgm:t>
        <a:bodyPr/>
        <a:lstStyle/>
        <a:p>
          <a:endParaRPr lang="it-IT"/>
        </a:p>
      </dgm:t>
    </dgm:pt>
    <dgm:pt modelId="{9347463A-20A0-4B75-9DED-A214D425E9D9}" type="pres">
      <dgm:prSet presAssocID="{A247022A-6F70-4181-8E2C-45565DABA65D}" presName="sibTrans" presStyleLbl="sibTrans2D1" presStyleIdx="0" presStyleCnt="6"/>
      <dgm:spPr/>
      <dgm:t>
        <a:bodyPr/>
        <a:lstStyle/>
        <a:p>
          <a:endParaRPr lang="it-IT"/>
        </a:p>
      </dgm:t>
    </dgm:pt>
    <dgm:pt modelId="{BB40E21C-A256-4C89-A535-C342A1CAC0F3}" type="pres">
      <dgm:prSet presAssocID="{A247022A-6F70-4181-8E2C-45565DABA65D}" presName="connectorText" presStyleLbl="sibTrans2D1" presStyleIdx="0" presStyleCnt="6"/>
      <dgm:spPr/>
      <dgm:t>
        <a:bodyPr/>
        <a:lstStyle/>
        <a:p>
          <a:endParaRPr lang="it-IT"/>
        </a:p>
      </dgm:t>
    </dgm:pt>
    <dgm:pt modelId="{4315ABBF-0216-422F-931F-A2275D316FB3}" type="pres">
      <dgm:prSet presAssocID="{0F175EEE-F0B7-4B75-84FF-CCD52A40186B}" presName="node" presStyleLbl="node1" presStyleIdx="1" presStyleCnt="6">
        <dgm:presLayoutVars>
          <dgm:bulletEnabled val="1"/>
        </dgm:presLayoutVars>
      </dgm:prSet>
      <dgm:spPr/>
      <dgm:t>
        <a:bodyPr/>
        <a:lstStyle/>
        <a:p>
          <a:endParaRPr lang="it-IT"/>
        </a:p>
      </dgm:t>
    </dgm:pt>
    <dgm:pt modelId="{04B6B91B-F246-49E8-9DE9-1C18A52E6A28}" type="pres">
      <dgm:prSet presAssocID="{FEB4CFC9-02E8-4D28-80F0-B3446E0F2074}" presName="sibTrans" presStyleLbl="sibTrans2D1" presStyleIdx="1" presStyleCnt="6"/>
      <dgm:spPr/>
      <dgm:t>
        <a:bodyPr/>
        <a:lstStyle/>
        <a:p>
          <a:endParaRPr lang="it-IT"/>
        </a:p>
      </dgm:t>
    </dgm:pt>
    <dgm:pt modelId="{FD92530B-BB9E-453B-B0FC-2F2039322B0E}" type="pres">
      <dgm:prSet presAssocID="{FEB4CFC9-02E8-4D28-80F0-B3446E0F2074}" presName="connectorText" presStyleLbl="sibTrans2D1" presStyleIdx="1" presStyleCnt="6"/>
      <dgm:spPr/>
      <dgm:t>
        <a:bodyPr/>
        <a:lstStyle/>
        <a:p>
          <a:endParaRPr lang="it-IT"/>
        </a:p>
      </dgm:t>
    </dgm:pt>
    <dgm:pt modelId="{80F55642-80CB-43CA-B691-4C848B72F079}" type="pres">
      <dgm:prSet presAssocID="{DB2FCE34-4ED0-44F1-B92C-01307DDF0947}" presName="node" presStyleLbl="node1" presStyleIdx="2" presStyleCnt="6">
        <dgm:presLayoutVars>
          <dgm:bulletEnabled val="1"/>
        </dgm:presLayoutVars>
      </dgm:prSet>
      <dgm:spPr/>
      <dgm:t>
        <a:bodyPr/>
        <a:lstStyle/>
        <a:p>
          <a:endParaRPr lang="it-IT"/>
        </a:p>
      </dgm:t>
    </dgm:pt>
    <dgm:pt modelId="{8585DE2D-3308-4DD6-BA76-8F4889C0EEE6}" type="pres">
      <dgm:prSet presAssocID="{5B5DE227-D132-41E4-AF66-E5895FD64544}" presName="sibTrans" presStyleLbl="sibTrans2D1" presStyleIdx="2" presStyleCnt="6"/>
      <dgm:spPr/>
      <dgm:t>
        <a:bodyPr/>
        <a:lstStyle/>
        <a:p>
          <a:endParaRPr lang="it-IT"/>
        </a:p>
      </dgm:t>
    </dgm:pt>
    <dgm:pt modelId="{3D326510-7663-4931-A346-B165EDEA8B1A}" type="pres">
      <dgm:prSet presAssocID="{5B5DE227-D132-41E4-AF66-E5895FD64544}" presName="connectorText" presStyleLbl="sibTrans2D1" presStyleIdx="2" presStyleCnt="6"/>
      <dgm:spPr/>
      <dgm:t>
        <a:bodyPr/>
        <a:lstStyle/>
        <a:p>
          <a:endParaRPr lang="it-IT"/>
        </a:p>
      </dgm:t>
    </dgm:pt>
    <dgm:pt modelId="{E338D34A-317E-45DC-BF0B-92F00DE82D27}" type="pres">
      <dgm:prSet presAssocID="{9716F681-0E3A-480B-9340-0A7ED5ACF040}" presName="node" presStyleLbl="node1" presStyleIdx="3" presStyleCnt="6" custRadScaleRad="100650" custRadScaleInc="1139">
        <dgm:presLayoutVars>
          <dgm:bulletEnabled val="1"/>
        </dgm:presLayoutVars>
      </dgm:prSet>
      <dgm:spPr/>
      <dgm:t>
        <a:bodyPr/>
        <a:lstStyle/>
        <a:p>
          <a:endParaRPr lang="it-IT"/>
        </a:p>
      </dgm:t>
    </dgm:pt>
    <dgm:pt modelId="{7B3406F4-E418-4D93-B79B-FF936A0D753F}" type="pres">
      <dgm:prSet presAssocID="{AC4696A5-5BC0-4F6B-BAE5-E5B7CA7564DB}" presName="sibTrans" presStyleLbl="sibTrans2D1" presStyleIdx="3" presStyleCnt="6"/>
      <dgm:spPr/>
      <dgm:t>
        <a:bodyPr/>
        <a:lstStyle/>
        <a:p>
          <a:endParaRPr lang="it-IT"/>
        </a:p>
      </dgm:t>
    </dgm:pt>
    <dgm:pt modelId="{9F40BDF9-FE73-480D-897B-BBEC65CFCB28}" type="pres">
      <dgm:prSet presAssocID="{AC4696A5-5BC0-4F6B-BAE5-E5B7CA7564DB}" presName="connectorText" presStyleLbl="sibTrans2D1" presStyleIdx="3" presStyleCnt="6"/>
      <dgm:spPr/>
      <dgm:t>
        <a:bodyPr/>
        <a:lstStyle/>
        <a:p>
          <a:endParaRPr lang="it-IT"/>
        </a:p>
      </dgm:t>
    </dgm:pt>
    <dgm:pt modelId="{BBE2B2EA-64F6-43CF-99CF-A3A991FFFA67}" type="pres">
      <dgm:prSet presAssocID="{80DAE556-44C8-4493-8A97-BCE2E9D73492}" presName="node" presStyleLbl="node1" presStyleIdx="4" presStyleCnt="6">
        <dgm:presLayoutVars>
          <dgm:bulletEnabled val="1"/>
        </dgm:presLayoutVars>
      </dgm:prSet>
      <dgm:spPr/>
      <dgm:t>
        <a:bodyPr/>
        <a:lstStyle/>
        <a:p>
          <a:endParaRPr lang="it-IT"/>
        </a:p>
      </dgm:t>
    </dgm:pt>
    <dgm:pt modelId="{07B79FD4-EBC4-4EC7-82FC-1EC880C72CC9}" type="pres">
      <dgm:prSet presAssocID="{1114B16A-77A8-44B7-B81D-D117C72DE85C}" presName="sibTrans" presStyleLbl="sibTrans2D1" presStyleIdx="4" presStyleCnt="6"/>
      <dgm:spPr/>
      <dgm:t>
        <a:bodyPr/>
        <a:lstStyle/>
        <a:p>
          <a:endParaRPr lang="it-IT"/>
        </a:p>
      </dgm:t>
    </dgm:pt>
    <dgm:pt modelId="{C67C865C-7F18-4880-B917-390594BFCD5C}" type="pres">
      <dgm:prSet presAssocID="{1114B16A-77A8-44B7-B81D-D117C72DE85C}" presName="connectorText" presStyleLbl="sibTrans2D1" presStyleIdx="4" presStyleCnt="6"/>
      <dgm:spPr/>
      <dgm:t>
        <a:bodyPr/>
        <a:lstStyle/>
        <a:p>
          <a:endParaRPr lang="it-IT"/>
        </a:p>
      </dgm:t>
    </dgm:pt>
    <dgm:pt modelId="{44B6E770-62CB-4537-A807-84C190431B41}" type="pres">
      <dgm:prSet presAssocID="{244A3D73-E7F0-4E75-8DDC-AB952D41AE59}" presName="node" presStyleLbl="node1" presStyleIdx="5" presStyleCnt="6">
        <dgm:presLayoutVars>
          <dgm:bulletEnabled val="1"/>
        </dgm:presLayoutVars>
      </dgm:prSet>
      <dgm:spPr/>
      <dgm:t>
        <a:bodyPr/>
        <a:lstStyle/>
        <a:p>
          <a:endParaRPr lang="it-IT"/>
        </a:p>
      </dgm:t>
    </dgm:pt>
    <dgm:pt modelId="{DF4AB343-D6FA-42C1-BAA9-6C637214BF92}" type="pres">
      <dgm:prSet presAssocID="{D1791022-A298-4A18-99CE-ACBA7FE3183D}" presName="sibTrans" presStyleLbl="sibTrans2D1" presStyleIdx="5" presStyleCnt="6"/>
      <dgm:spPr/>
      <dgm:t>
        <a:bodyPr/>
        <a:lstStyle/>
        <a:p>
          <a:endParaRPr lang="it-IT"/>
        </a:p>
      </dgm:t>
    </dgm:pt>
    <dgm:pt modelId="{E7E4F29B-E28B-45F0-A5FF-9989A4F2C64F}" type="pres">
      <dgm:prSet presAssocID="{D1791022-A298-4A18-99CE-ACBA7FE3183D}" presName="connectorText" presStyleLbl="sibTrans2D1" presStyleIdx="5" presStyleCnt="6"/>
      <dgm:spPr/>
      <dgm:t>
        <a:bodyPr/>
        <a:lstStyle/>
        <a:p>
          <a:endParaRPr lang="it-IT"/>
        </a:p>
      </dgm:t>
    </dgm:pt>
  </dgm:ptLst>
  <dgm:cxnLst>
    <dgm:cxn modelId="{4AB3C02F-ABD6-4520-A969-5CC6A035926D}" type="presOf" srcId="{A247022A-6F70-4181-8E2C-45565DABA65D}" destId="{BB40E21C-A256-4C89-A535-C342A1CAC0F3}" srcOrd="1" destOrd="0" presId="urn:microsoft.com/office/officeart/2005/8/layout/cycle2"/>
    <dgm:cxn modelId="{80B2EF14-E0E7-4030-BC3E-239441729B2E}" type="presOf" srcId="{D1791022-A298-4A18-99CE-ACBA7FE3183D}" destId="{E7E4F29B-E28B-45F0-A5FF-9989A4F2C64F}" srcOrd="1" destOrd="0" presId="urn:microsoft.com/office/officeart/2005/8/layout/cycle2"/>
    <dgm:cxn modelId="{D9F4AC4D-4091-444E-A3AA-9D0CC2733479}" type="presOf" srcId="{0F175EEE-F0B7-4B75-84FF-CCD52A40186B}" destId="{4315ABBF-0216-422F-931F-A2275D316FB3}" srcOrd="0" destOrd="0" presId="urn:microsoft.com/office/officeart/2005/8/layout/cycle2"/>
    <dgm:cxn modelId="{274B3E38-1F3D-4759-84F1-832CA91C40A6}" type="presOf" srcId="{80DAE556-44C8-4493-8A97-BCE2E9D73492}" destId="{BBE2B2EA-64F6-43CF-99CF-A3A991FFFA67}" srcOrd="0" destOrd="0" presId="urn:microsoft.com/office/officeart/2005/8/layout/cycle2"/>
    <dgm:cxn modelId="{40517F14-F214-4CD3-A7FF-785022E0C98E}" type="presOf" srcId="{1114B16A-77A8-44B7-B81D-D117C72DE85C}" destId="{C67C865C-7F18-4880-B917-390594BFCD5C}" srcOrd="1" destOrd="0" presId="urn:microsoft.com/office/officeart/2005/8/layout/cycle2"/>
    <dgm:cxn modelId="{46F4EABD-1227-4388-B1A9-085269C85D83}" srcId="{D17C05A6-6631-46D0-9F16-59DD5473C45E}" destId="{80DAE556-44C8-4493-8A97-BCE2E9D73492}" srcOrd="4" destOrd="0" parTransId="{34F150D3-FCA9-4757-B6C0-85D2A8A14867}" sibTransId="{1114B16A-77A8-44B7-B81D-D117C72DE85C}"/>
    <dgm:cxn modelId="{5469AA02-C5C1-4304-BAD0-34ED2741BE2F}" type="presOf" srcId="{AC4696A5-5BC0-4F6B-BAE5-E5B7CA7564DB}" destId="{9F40BDF9-FE73-480D-897B-BBEC65CFCB28}" srcOrd="1" destOrd="0" presId="urn:microsoft.com/office/officeart/2005/8/layout/cycle2"/>
    <dgm:cxn modelId="{F3CEE989-2C89-49FA-9DAC-55D48B4AAE32}" srcId="{D17C05A6-6631-46D0-9F16-59DD5473C45E}" destId="{DB2FCE34-4ED0-44F1-B92C-01307DDF0947}" srcOrd="2" destOrd="0" parTransId="{5ADA9A2F-48CB-41DF-A996-4C4510789BD0}" sibTransId="{5B5DE227-D132-41E4-AF66-E5895FD64544}"/>
    <dgm:cxn modelId="{688246A5-158F-4622-AE27-6CC0FB1BA82A}" srcId="{D17C05A6-6631-46D0-9F16-59DD5473C45E}" destId="{244A3D73-E7F0-4E75-8DDC-AB952D41AE59}" srcOrd="5" destOrd="0" parTransId="{7EB61604-1196-48F1-982C-7441EC5B6402}" sibTransId="{D1791022-A298-4A18-99CE-ACBA7FE3183D}"/>
    <dgm:cxn modelId="{BA31C442-9535-4575-B5B3-D87D8BA2A081}" type="presOf" srcId="{A247022A-6F70-4181-8E2C-45565DABA65D}" destId="{9347463A-20A0-4B75-9DED-A214D425E9D9}" srcOrd="0" destOrd="0" presId="urn:microsoft.com/office/officeart/2005/8/layout/cycle2"/>
    <dgm:cxn modelId="{C9EA99B3-BE01-4C22-BA8E-3532CF4A64E6}" srcId="{D17C05A6-6631-46D0-9F16-59DD5473C45E}" destId="{0F175EEE-F0B7-4B75-84FF-CCD52A40186B}" srcOrd="1" destOrd="0" parTransId="{FF904394-B198-4C8B-97B2-F905DB2484EC}" sibTransId="{FEB4CFC9-02E8-4D28-80F0-B3446E0F2074}"/>
    <dgm:cxn modelId="{CD4B3A0C-88BE-447F-9A6C-29F4861174A3}" type="presOf" srcId="{5B5DE227-D132-41E4-AF66-E5895FD64544}" destId="{3D326510-7663-4931-A346-B165EDEA8B1A}" srcOrd="1" destOrd="0" presId="urn:microsoft.com/office/officeart/2005/8/layout/cycle2"/>
    <dgm:cxn modelId="{85E7A491-56B2-46CB-96FB-8126450D094B}" type="presOf" srcId="{9716F681-0E3A-480B-9340-0A7ED5ACF040}" destId="{E338D34A-317E-45DC-BF0B-92F00DE82D27}" srcOrd="0" destOrd="0" presId="urn:microsoft.com/office/officeart/2005/8/layout/cycle2"/>
    <dgm:cxn modelId="{90B6DFA1-D9E5-4931-A297-D509EF13229A}" type="presOf" srcId="{D17C05A6-6631-46D0-9F16-59DD5473C45E}" destId="{32828DC8-0851-477C-81E8-2774CC681341}" srcOrd="0" destOrd="0" presId="urn:microsoft.com/office/officeart/2005/8/layout/cycle2"/>
    <dgm:cxn modelId="{CDAD2187-92FA-4AE8-A860-66BE444E3E70}" type="presOf" srcId="{FEB4CFC9-02E8-4D28-80F0-B3446E0F2074}" destId="{FD92530B-BB9E-453B-B0FC-2F2039322B0E}" srcOrd="1" destOrd="0" presId="urn:microsoft.com/office/officeart/2005/8/layout/cycle2"/>
    <dgm:cxn modelId="{6E324A24-36D6-4547-8C33-3FF7C128A595}" srcId="{D17C05A6-6631-46D0-9F16-59DD5473C45E}" destId="{9716F681-0E3A-480B-9340-0A7ED5ACF040}" srcOrd="3" destOrd="0" parTransId="{45B95EF0-7AC5-49D3-A2D8-EE8BA646A8D6}" sibTransId="{AC4696A5-5BC0-4F6B-BAE5-E5B7CA7564DB}"/>
    <dgm:cxn modelId="{5758D291-0B0E-4B9B-B88A-EE0B8DF0927C}" type="presOf" srcId="{C470150F-EA98-479E-84BA-4E77CFD3E939}" destId="{F8953888-6E8F-43DD-AEE5-7D168BF4F93D}" srcOrd="0" destOrd="0" presId="urn:microsoft.com/office/officeart/2005/8/layout/cycle2"/>
    <dgm:cxn modelId="{B1B006EA-6968-4115-A82D-D4B2A7546D33}" type="presOf" srcId="{1114B16A-77A8-44B7-B81D-D117C72DE85C}" destId="{07B79FD4-EBC4-4EC7-82FC-1EC880C72CC9}" srcOrd="0" destOrd="0" presId="urn:microsoft.com/office/officeart/2005/8/layout/cycle2"/>
    <dgm:cxn modelId="{B78B7BC1-B6BB-4EEF-BE3F-F2748568E747}" type="presOf" srcId="{DB2FCE34-4ED0-44F1-B92C-01307DDF0947}" destId="{80F55642-80CB-43CA-B691-4C848B72F079}" srcOrd="0" destOrd="0" presId="urn:microsoft.com/office/officeart/2005/8/layout/cycle2"/>
    <dgm:cxn modelId="{80AB533E-229E-4739-9A54-3E4C937E89B6}" type="presOf" srcId="{FEB4CFC9-02E8-4D28-80F0-B3446E0F2074}" destId="{04B6B91B-F246-49E8-9DE9-1C18A52E6A28}" srcOrd="0" destOrd="0" presId="urn:microsoft.com/office/officeart/2005/8/layout/cycle2"/>
    <dgm:cxn modelId="{8E271DA8-980F-43CF-8E5D-E82FCFEECD0F}" type="presOf" srcId="{D1791022-A298-4A18-99CE-ACBA7FE3183D}" destId="{DF4AB343-D6FA-42C1-BAA9-6C637214BF92}" srcOrd="0" destOrd="0" presId="urn:microsoft.com/office/officeart/2005/8/layout/cycle2"/>
    <dgm:cxn modelId="{67D38369-9FB0-454F-A2C0-25D9043BEADC}" type="presOf" srcId="{244A3D73-E7F0-4E75-8DDC-AB952D41AE59}" destId="{44B6E770-62CB-4537-A807-84C190431B41}" srcOrd="0" destOrd="0" presId="urn:microsoft.com/office/officeart/2005/8/layout/cycle2"/>
    <dgm:cxn modelId="{4118BFF1-23D6-47A0-83F2-0A2CC179B3C9}" type="presOf" srcId="{5B5DE227-D132-41E4-AF66-E5895FD64544}" destId="{8585DE2D-3308-4DD6-BA76-8F4889C0EEE6}" srcOrd="0" destOrd="0" presId="urn:microsoft.com/office/officeart/2005/8/layout/cycle2"/>
    <dgm:cxn modelId="{F2AB54A8-4840-4809-8084-87E93E5355C0}" type="presOf" srcId="{AC4696A5-5BC0-4F6B-BAE5-E5B7CA7564DB}" destId="{7B3406F4-E418-4D93-B79B-FF936A0D753F}" srcOrd="0" destOrd="0" presId="urn:microsoft.com/office/officeart/2005/8/layout/cycle2"/>
    <dgm:cxn modelId="{CCA9B6F2-F89F-47C7-BD0E-CD6A86C8DCD9}" srcId="{D17C05A6-6631-46D0-9F16-59DD5473C45E}" destId="{C470150F-EA98-479E-84BA-4E77CFD3E939}" srcOrd="0" destOrd="0" parTransId="{87AD0EFE-7735-4173-826B-D77BD4BCB30B}" sibTransId="{A247022A-6F70-4181-8E2C-45565DABA65D}"/>
    <dgm:cxn modelId="{FF6F80D5-641C-46A8-9391-56D3526E254C}" type="presParOf" srcId="{32828DC8-0851-477C-81E8-2774CC681341}" destId="{F8953888-6E8F-43DD-AEE5-7D168BF4F93D}" srcOrd="0" destOrd="0" presId="urn:microsoft.com/office/officeart/2005/8/layout/cycle2"/>
    <dgm:cxn modelId="{C22F85AC-498D-4869-8AE2-0DD1B1D5FBA7}" type="presParOf" srcId="{32828DC8-0851-477C-81E8-2774CC681341}" destId="{9347463A-20A0-4B75-9DED-A214D425E9D9}" srcOrd="1" destOrd="0" presId="urn:microsoft.com/office/officeart/2005/8/layout/cycle2"/>
    <dgm:cxn modelId="{81C5A210-A5E2-434B-9839-D8A2D8D8D082}" type="presParOf" srcId="{9347463A-20A0-4B75-9DED-A214D425E9D9}" destId="{BB40E21C-A256-4C89-A535-C342A1CAC0F3}" srcOrd="0" destOrd="0" presId="urn:microsoft.com/office/officeart/2005/8/layout/cycle2"/>
    <dgm:cxn modelId="{88E6A21A-C986-46E6-90C4-665C601FF74D}" type="presParOf" srcId="{32828DC8-0851-477C-81E8-2774CC681341}" destId="{4315ABBF-0216-422F-931F-A2275D316FB3}" srcOrd="2" destOrd="0" presId="urn:microsoft.com/office/officeart/2005/8/layout/cycle2"/>
    <dgm:cxn modelId="{C34882D9-2F62-4128-AEFA-00FE4FC732AB}" type="presParOf" srcId="{32828DC8-0851-477C-81E8-2774CC681341}" destId="{04B6B91B-F246-49E8-9DE9-1C18A52E6A28}" srcOrd="3" destOrd="0" presId="urn:microsoft.com/office/officeart/2005/8/layout/cycle2"/>
    <dgm:cxn modelId="{199B25E2-9C9C-4E1B-8115-E2D7B064083B}" type="presParOf" srcId="{04B6B91B-F246-49E8-9DE9-1C18A52E6A28}" destId="{FD92530B-BB9E-453B-B0FC-2F2039322B0E}" srcOrd="0" destOrd="0" presId="urn:microsoft.com/office/officeart/2005/8/layout/cycle2"/>
    <dgm:cxn modelId="{779073F6-5D83-465C-A382-75A8388EC70B}" type="presParOf" srcId="{32828DC8-0851-477C-81E8-2774CC681341}" destId="{80F55642-80CB-43CA-B691-4C848B72F079}" srcOrd="4" destOrd="0" presId="urn:microsoft.com/office/officeart/2005/8/layout/cycle2"/>
    <dgm:cxn modelId="{EBA7EC9E-AC84-4A6D-9703-034FE2AF3772}" type="presParOf" srcId="{32828DC8-0851-477C-81E8-2774CC681341}" destId="{8585DE2D-3308-4DD6-BA76-8F4889C0EEE6}" srcOrd="5" destOrd="0" presId="urn:microsoft.com/office/officeart/2005/8/layout/cycle2"/>
    <dgm:cxn modelId="{7F530C77-1EE9-4818-BC01-271CE6A85679}" type="presParOf" srcId="{8585DE2D-3308-4DD6-BA76-8F4889C0EEE6}" destId="{3D326510-7663-4931-A346-B165EDEA8B1A}" srcOrd="0" destOrd="0" presId="urn:microsoft.com/office/officeart/2005/8/layout/cycle2"/>
    <dgm:cxn modelId="{2DD96BD9-38DB-45CF-90BF-9B38F3129A58}" type="presParOf" srcId="{32828DC8-0851-477C-81E8-2774CC681341}" destId="{E338D34A-317E-45DC-BF0B-92F00DE82D27}" srcOrd="6" destOrd="0" presId="urn:microsoft.com/office/officeart/2005/8/layout/cycle2"/>
    <dgm:cxn modelId="{C8E26AC2-E308-46E8-9E72-46663886E0C1}" type="presParOf" srcId="{32828DC8-0851-477C-81E8-2774CC681341}" destId="{7B3406F4-E418-4D93-B79B-FF936A0D753F}" srcOrd="7" destOrd="0" presId="urn:microsoft.com/office/officeart/2005/8/layout/cycle2"/>
    <dgm:cxn modelId="{5D06D9FD-E53A-499E-A8E9-6FA7E0492869}" type="presParOf" srcId="{7B3406F4-E418-4D93-B79B-FF936A0D753F}" destId="{9F40BDF9-FE73-480D-897B-BBEC65CFCB28}" srcOrd="0" destOrd="0" presId="urn:microsoft.com/office/officeart/2005/8/layout/cycle2"/>
    <dgm:cxn modelId="{754BC852-8CC1-4CFA-8440-BC9E07913FD4}" type="presParOf" srcId="{32828DC8-0851-477C-81E8-2774CC681341}" destId="{BBE2B2EA-64F6-43CF-99CF-A3A991FFFA67}" srcOrd="8" destOrd="0" presId="urn:microsoft.com/office/officeart/2005/8/layout/cycle2"/>
    <dgm:cxn modelId="{04D1F5F4-57B8-455D-9FC4-428874D05241}" type="presParOf" srcId="{32828DC8-0851-477C-81E8-2774CC681341}" destId="{07B79FD4-EBC4-4EC7-82FC-1EC880C72CC9}" srcOrd="9" destOrd="0" presId="urn:microsoft.com/office/officeart/2005/8/layout/cycle2"/>
    <dgm:cxn modelId="{4C99D7F3-B24E-493E-B0A4-75330087CEB3}" type="presParOf" srcId="{07B79FD4-EBC4-4EC7-82FC-1EC880C72CC9}" destId="{C67C865C-7F18-4880-B917-390594BFCD5C}" srcOrd="0" destOrd="0" presId="urn:microsoft.com/office/officeart/2005/8/layout/cycle2"/>
    <dgm:cxn modelId="{95CB2924-A37D-4509-8169-3B1F41B9DBA7}" type="presParOf" srcId="{32828DC8-0851-477C-81E8-2774CC681341}" destId="{44B6E770-62CB-4537-A807-84C190431B41}" srcOrd="10" destOrd="0" presId="urn:microsoft.com/office/officeart/2005/8/layout/cycle2"/>
    <dgm:cxn modelId="{E53E24ED-5F70-45EE-A766-1DF8EE43325A}" type="presParOf" srcId="{32828DC8-0851-477C-81E8-2774CC681341}" destId="{DF4AB343-D6FA-42C1-BAA9-6C637214BF92}" srcOrd="11" destOrd="0" presId="urn:microsoft.com/office/officeart/2005/8/layout/cycle2"/>
    <dgm:cxn modelId="{02A8A5C6-0070-4977-90D8-BB7CB1010534}" type="presParOf" srcId="{DF4AB343-D6FA-42C1-BAA9-6C637214BF92}" destId="{E7E4F29B-E28B-45F0-A5FF-9989A4F2C64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DC617-BB56-4F9A-9CD1-FDD7E4A672D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1BC149-CE9E-45EB-ACFC-1F9AA55CE77E}">
      <dgm:prSet custT="1"/>
      <dgm:spPr/>
      <dgm:t>
        <a:bodyPr/>
        <a:lstStyle/>
        <a:p>
          <a:pPr>
            <a:lnSpc>
              <a:spcPct val="100000"/>
            </a:lnSpc>
          </a:pPr>
          <a:r>
            <a:rPr lang="en-US" sz="3200" dirty="0" smtClean="0"/>
            <a:t>Theoretical: theoretical motivation expresses the need for knowledge; the desire to improve one's skills; the search for authoritative data and explanations.</a:t>
          </a:r>
          <a:endParaRPr lang="en-US" sz="3200" dirty="0"/>
        </a:p>
      </dgm:t>
    </dgm:pt>
    <dgm:pt modelId="{8868843E-6BDD-49A3-ABC0-B20874F37000}" type="parTrans" cxnId="{C00CDB42-6342-4BD9-89E8-9250BDEEF2E9}">
      <dgm:prSet/>
      <dgm:spPr/>
      <dgm:t>
        <a:bodyPr/>
        <a:lstStyle/>
        <a:p>
          <a:endParaRPr lang="en-US"/>
        </a:p>
      </dgm:t>
    </dgm:pt>
    <dgm:pt modelId="{912BB21E-BA6C-4808-9C8D-C0A4929C6C21}" type="sibTrans" cxnId="{C00CDB42-6342-4BD9-89E8-9250BDEEF2E9}">
      <dgm:prSet/>
      <dgm:spPr/>
      <dgm:t>
        <a:bodyPr/>
        <a:lstStyle/>
        <a:p>
          <a:pPr>
            <a:lnSpc>
              <a:spcPct val="100000"/>
            </a:lnSpc>
          </a:pPr>
          <a:endParaRPr lang="en-US"/>
        </a:p>
      </dgm:t>
    </dgm:pt>
    <dgm:pt modelId="{CDC6A045-1972-4C7B-98C2-4F453FC88882}">
      <dgm:prSet custT="1"/>
      <dgm:spPr/>
      <dgm:t>
        <a:bodyPr/>
        <a:lstStyle/>
        <a:p>
          <a:pPr>
            <a:lnSpc>
              <a:spcPct val="100000"/>
            </a:lnSpc>
          </a:pPr>
          <a:r>
            <a:rPr lang="en-US" sz="3200" b="0" dirty="0" smtClean="0"/>
            <a:t>Utilitarian: expresses the desire to obtain concrete and measurable advantages; the fear of wasting resources; attention to the economic aspects</a:t>
          </a:r>
          <a:r>
            <a:rPr lang="it-IT" sz="3200" b="0" dirty="0" smtClean="0"/>
            <a:t>.</a:t>
          </a:r>
          <a:endParaRPr lang="en-US" sz="3200" b="0" dirty="0"/>
        </a:p>
      </dgm:t>
    </dgm:pt>
    <dgm:pt modelId="{0547CD44-F2C3-4D3C-8667-6290468FD489}" type="parTrans" cxnId="{BF0D8E2F-24CB-4D2F-AD98-E09C6DD5BDBF}">
      <dgm:prSet/>
      <dgm:spPr/>
      <dgm:t>
        <a:bodyPr/>
        <a:lstStyle/>
        <a:p>
          <a:endParaRPr lang="en-US"/>
        </a:p>
      </dgm:t>
    </dgm:pt>
    <dgm:pt modelId="{7192F45E-AA86-4A31-929E-6A0E2DCF077F}" type="sibTrans" cxnId="{BF0D8E2F-24CB-4D2F-AD98-E09C6DD5BDBF}">
      <dgm:prSet/>
      <dgm:spPr/>
      <dgm:t>
        <a:bodyPr/>
        <a:lstStyle/>
        <a:p>
          <a:pPr>
            <a:lnSpc>
              <a:spcPct val="100000"/>
            </a:lnSpc>
          </a:pPr>
          <a:endParaRPr lang="en-US"/>
        </a:p>
      </dgm:t>
    </dgm:pt>
    <dgm:pt modelId="{0BD0A6D2-2517-4A69-882D-023C69945200}" type="pres">
      <dgm:prSet presAssocID="{420DC617-BB56-4F9A-9CD1-FDD7E4A672DE}" presName="root" presStyleCnt="0">
        <dgm:presLayoutVars>
          <dgm:dir/>
          <dgm:resizeHandles val="exact"/>
        </dgm:presLayoutVars>
      </dgm:prSet>
      <dgm:spPr/>
      <dgm:t>
        <a:bodyPr/>
        <a:lstStyle/>
        <a:p>
          <a:endParaRPr lang="it-IT"/>
        </a:p>
      </dgm:t>
    </dgm:pt>
    <dgm:pt modelId="{272CF2AE-6EA1-47DB-94D1-2A4BA93A0E8F}" type="pres">
      <dgm:prSet presAssocID="{420DC617-BB56-4F9A-9CD1-FDD7E4A672DE}" presName="container" presStyleCnt="0">
        <dgm:presLayoutVars>
          <dgm:dir/>
          <dgm:resizeHandles val="exact"/>
        </dgm:presLayoutVars>
      </dgm:prSet>
      <dgm:spPr/>
    </dgm:pt>
    <dgm:pt modelId="{BE26613C-55B7-40CF-8AC1-B7ABE1F31C85}" type="pres">
      <dgm:prSet presAssocID="{C81BC149-CE9E-45EB-ACFC-1F9AA55CE77E}" presName="compNode" presStyleCnt="0"/>
      <dgm:spPr/>
    </dgm:pt>
    <dgm:pt modelId="{750B06BB-12E7-4F9A-88DB-BF0880BEDBB0}" type="pres">
      <dgm:prSet presAssocID="{C81BC149-CE9E-45EB-ACFC-1F9AA55CE77E}" presName="iconBgRect" presStyleLbl="bgShp" presStyleIdx="0" presStyleCnt="2"/>
      <dgm:spPr/>
    </dgm:pt>
    <dgm:pt modelId="{03139603-A2BE-41D2-94DC-B232AEE99EB4}" type="pres">
      <dgm:prSet presAssocID="{C81BC149-CE9E-45EB-ACFC-1F9AA55CE77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Head with Gears"/>
        </a:ext>
      </dgm:extLst>
    </dgm:pt>
    <dgm:pt modelId="{32A070CC-90D0-4E06-B466-1CB955E8B82C}" type="pres">
      <dgm:prSet presAssocID="{C81BC149-CE9E-45EB-ACFC-1F9AA55CE77E}" presName="spaceRect" presStyleCnt="0"/>
      <dgm:spPr/>
    </dgm:pt>
    <dgm:pt modelId="{754248B1-BE5E-4740-8ED7-75222F852C9B}" type="pres">
      <dgm:prSet presAssocID="{C81BC149-CE9E-45EB-ACFC-1F9AA55CE77E}" presName="textRect" presStyleLbl="revTx" presStyleIdx="0" presStyleCnt="2">
        <dgm:presLayoutVars>
          <dgm:chMax val="1"/>
          <dgm:chPref val="1"/>
        </dgm:presLayoutVars>
      </dgm:prSet>
      <dgm:spPr/>
      <dgm:t>
        <a:bodyPr/>
        <a:lstStyle/>
        <a:p>
          <a:endParaRPr lang="it-IT"/>
        </a:p>
      </dgm:t>
    </dgm:pt>
    <dgm:pt modelId="{AB99DDFA-3066-4D86-BD71-66066AD53B9D}" type="pres">
      <dgm:prSet presAssocID="{912BB21E-BA6C-4808-9C8D-C0A4929C6C21}" presName="sibTrans" presStyleLbl="sibTrans2D1" presStyleIdx="0" presStyleCnt="0"/>
      <dgm:spPr/>
      <dgm:t>
        <a:bodyPr/>
        <a:lstStyle/>
        <a:p>
          <a:endParaRPr lang="it-IT"/>
        </a:p>
      </dgm:t>
    </dgm:pt>
    <dgm:pt modelId="{3875D3A4-F846-4528-863B-60972F369496}" type="pres">
      <dgm:prSet presAssocID="{CDC6A045-1972-4C7B-98C2-4F453FC88882}" presName="compNode" presStyleCnt="0"/>
      <dgm:spPr/>
    </dgm:pt>
    <dgm:pt modelId="{A70E0BF5-258C-4550-B9C8-41594ED08079}" type="pres">
      <dgm:prSet presAssocID="{CDC6A045-1972-4C7B-98C2-4F453FC88882}" presName="iconBgRect" presStyleLbl="bgShp" presStyleIdx="1" presStyleCnt="2"/>
      <dgm:spPr/>
    </dgm:pt>
    <dgm:pt modelId="{8A5DECFB-DB0F-4872-90D0-CE2F0212DA9C}" type="pres">
      <dgm:prSet presAssocID="{CDC6A045-1972-4C7B-98C2-4F453FC88882}"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Bitcoin"/>
        </a:ext>
      </dgm:extLst>
    </dgm:pt>
    <dgm:pt modelId="{C604143A-F386-4B68-9CE1-89304D49AEDB}" type="pres">
      <dgm:prSet presAssocID="{CDC6A045-1972-4C7B-98C2-4F453FC88882}" presName="spaceRect" presStyleCnt="0"/>
      <dgm:spPr/>
    </dgm:pt>
    <dgm:pt modelId="{F70B94CD-7758-4B11-8AA7-817D513B4085}" type="pres">
      <dgm:prSet presAssocID="{CDC6A045-1972-4C7B-98C2-4F453FC88882}" presName="textRect" presStyleLbl="revTx" presStyleIdx="1" presStyleCnt="2">
        <dgm:presLayoutVars>
          <dgm:chMax val="1"/>
          <dgm:chPref val="1"/>
        </dgm:presLayoutVars>
      </dgm:prSet>
      <dgm:spPr/>
      <dgm:t>
        <a:bodyPr/>
        <a:lstStyle/>
        <a:p>
          <a:endParaRPr lang="it-IT"/>
        </a:p>
      </dgm:t>
    </dgm:pt>
  </dgm:ptLst>
  <dgm:cxnLst>
    <dgm:cxn modelId="{BF0D8E2F-24CB-4D2F-AD98-E09C6DD5BDBF}" srcId="{420DC617-BB56-4F9A-9CD1-FDD7E4A672DE}" destId="{CDC6A045-1972-4C7B-98C2-4F453FC88882}" srcOrd="1" destOrd="0" parTransId="{0547CD44-F2C3-4D3C-8667-6290468FD489}" sibTransId="{7192F45E-AA86-4A31-929E-6A0E2DCF077F}"/>
    <dgm:cxn modelId="{48289224-FAAB-41C6-8909-B3EFA43EC691}" type="presOf" srcId="{420DC617-BB56-4F9A-9CD1-FDD7E4A672DE}" destId="{0BD0A6D2-2517-4A69-882D-023C69945200}" srcOrd="0" destOrd="0" presId="urn:microsoft.com/office/officeart/2018/2/layout/IconCircleList"/>
    <dgm:cxn modelId="{B555EA5B-B9E2-4ED4-B464-2A5016EFF3BD}" type="presOf" srcId="{CDC6A045-1972-4C7B-98C2-4F453FC88882}" destId="{F70B94CD-7758-4B11-8AA7-817D513B4085}" srcOrd="0" destOrd="0" presId="urn:microsoft.com/office/officeart/2018/2/layout/IconCircleList"/>
    <dgm:cxn modelId="{2778F78E-7C78-41BE-8308-75B68B7CBB49}" type="presOf" srcId="{912BB21E-BA6C-4808-9C8D-C0A4929C6C21}" destId="{AB99DDFA-3066-4D86-BD71-66066AD53B9D}" srcOrd="0" destOrd="0" presId="urn:microsoft.com/office/officeart/2018/2/layout/IconCircleList"/>
    <dgm:cxn modelId="{C00CDB42-6342-4BD9-89E8-9250BDEEF2E9}" srcId="{420DC617-BB56-4F9A-9CD1-FDD7E4A672DE}" destId="{C81BC149-CE9E-45EB-ACFC-1F9AA55CE77E}" srcOrd="0" destOrd="0" parTransId="{8868843E-6BDD-49A3-ABC0-B20874F37000}" sibTransId="{912BB21E-BA6C-4808-9C8D-C0A4929C6C21}"/>
    <dgm:cxn modelId="{0BC8F8FA-1555-48FB-83EA-D4DAFA821AD8}" type="presOf" srcId="{C81BC149-CE9E-45EB-ACFC-1F9AA55CE77E}" destId="{754248B1-BE5E-4740-8ED7-75222F852C9B}" srcOrd="0" destOrd="0" presId="urn:microsoft.com/office/officeart/2018/2/layout/IconCircleList"/>
    <dgm:cxn modelId="{F6095137-0CBE-4D82-9216-01C9566C1DA4}" type="presParOf" srcId="{0BD0A6D2-2517-4A69-882D-023C69945200}" destId="{272CF2AE-6EA1-47DB-94D1-2A4BA93A0E8F}" srcOrd="0" destOrd="0" presId="urn:microsoft.com/office/officeart/2018/2/layout/IconCircleList"/>
    <dgm:cxn modelId="{241DE84F-134B-423B-BF26-57BA34B13B9F}" type="presParOf" srcId="{272CF2AE-6EA1-47DB-94D1-2A4BA93A0E8F}" destId="{BE26613C-55B7-40CF-8AC1-B7ABE1F31C85}" srcOrd="0" destOrd="0" presId="urn:microsoft.com/office/officeart/2018/2/layout/IconCircleList"/>
    <dgm:cxn modelId="{3D6C0E4D-C63C-4E71-B78F-B792EAF35A0E}" type="presParOf" srcId="{BE26613C-55B7-40CF-8AC1-B7ABE1F31C85}" destId="{750B06BB-12E7-4F9A-88DB-BF0880BEDBB0}" srcOrd="0" destOrd="0" presId="urn:microsoft.com/office/officeart/2018/2/layout/IconCircleList"/>
    <dgm:cxn modelId="{8F8A7E2C-3DE8-4834-8316-8EC76AEC1DDF}" type="presParOf" srcId="{BE26613C-55B7-40CF-8AC1-B7ABE1F31C85}" destId="{03139603-A2BE-41D2-94DC-B232AEE99EB4}" srcOrd="1" destOrd="0" presId="urn:microsoft.com/office/officeart/2018/2/layout/IconCircleList"/>
    <dgm:cxn modelId="{AD27F2C4-05A6-44B7-9534-7051BA1B0FF8}" type="presParOf" srcId="{BE26613C-55B7-40CF-8AC1-B7ABE1F31C85}" destId="{32A070CC-90D0-4E06-B466-1CB955E8B82C}" srcOrd="2" destOrd="0" presId="urn:microsoft.com/office/officeart/2018/2/layout/IconCircleList"/>
    <dgm:cxn modelId="{B5AA4A91-75EA-4017-A06A-9A9519B78A74}" type="presParOf" srcId="{BE26613C-55B7-40CF-8AC1-B7ABE1F31C85}" destId="{754248B1-BE5E-4740-8ED7-75222F852C9B}" srcOrd="3" destOrd="0" presId="urn:microsoft.com/office/officeart/2018/2/layout/IconCircleList"/>
    <dgm:cxn modelId="{B26DDB3F-07EE-471B-A5D0-126A5CE51F53}" type="presParOf" srcId="{272CF2AE-6EA1-47DB-94D1-2A4BA93A0E8F}" destId="{AB99DDFA-3066-4D86-BD71-66066AD53B9D}" srcOrd="1" destOrd="0" presId="urn:microsoft.com/office/officeart/2018/2/layout/IconCircleList"/>
    <dgm:cxn modelId="{F548A0B4-43CC-45CA-8991-BD7756B19DF6}" type="presParOf" srcId="{272CF2AE-6EA1-47DB-94D1-2A4BA93A0E8F}" destId="{3875D3A4-F846-4528-863B-60972F369496}" srcOrd="2" destOrd="0" presId="urn:microsoft.com/office/officeart/2018/2/layout/IconCircleList"/>
    <dgm:cxn modelId="{34632660-C271-41E9-BC01-EDC3471EFA27}" type="presParOf" srcId="{3875D3A4-F846-4528-863B-60972F369496}" destId="{A70E0BF5-258C-4550-B9C8-41594ED08079}" srcOrd="0" destOrd="0" presId="urn:microsoft.com/office/officeart/2018/2/layout/IconCircleList"/>
    <dgm:cxn modelId="{419DEA2C-BFC8-467A-9C89-D454B6CB28DE}" type="presParOf" srcId="{3875D3A4-F846-4528-863B-60972F369496}" destId="{8A5DECFB-DB0F-4872-90D0-CE2F0212DA9C}" srcOrd="1" destOrd="0" presId="urn:microsoft.com/office/officeart/2018/2/layout/IconCircleList"/>
    <dgm:cxn modelId="{76C9BA5B-7877-4DF0-A9A4-816A4B6385DB}" type="presParOf" srcId="{3875D3A4-F846-4528-863B-60972F369496}" destId="{C604143A-F386-4B68-9CE1-89304D49AEDB}" srcOrd="2" destOrd="0" presId="urn:microsoft.com/office/officeart/2018/2/layout/IconCircleList"/>
    <dgm:cxn modelId="{1EB1ADD7-08FD-4A55-8E2A-8D1598DDBDFF}" type="presParOf" srcId="{3875D3A4-F846-4528-863B-60972F369496}" destId="{F70B94CD-7758-4B11-8AA7-817D513B408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0DC617-BB56-4F9A-9CD1-FDD7E4A672D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BF88627-7D9D-4114-9DF8-0E42EB658F61}">
      <dgm:prSet custT="1"/>
      <dgm:spPr/>
      <dgm:t>
        <a:bodyPr/>
        <a:lstStyle/>
        <a:p>
          <a:pPr>
            <a:lnSpc>
              <a:spcPct val="100000"/>
            </a:lnSpc>
          </a:pPr>
          <a:r>
            <a:rPr lang="en-US" sz="3200" b="0" dirty="0" smtClean="0"/>
            <a:t>Individualistic: expresses the desire to stand out and excel; the search for leadership, visibility and prestige; fear of anonymity.</a:t>
          </a:r>
          <a:endParaRPr lang="en-US" sz="3200" b="0" dirty="0"/>
        </a:p>
      </dgm:t>
    </dgm:pt>
    <dgm:pt modelId="{1708A0A2-ADFC-44D6-8294-A7836659F676}" type="parTrans" cxnId="{6C52EE55-0217-48A7-B072-774A758A4DBB}">
      <dgm:prSet/>
      <dgm:spPr/>
      <dgm:t>
        <a:bodyPr/>
        <a:lstStyle/>
        <a:p>
          <a:endParaRPr lang="en-US"/>
        </a:p>
      </dgm:t>
    </dgm:pt>
    <dgm:pt modelId="{59F87D24-B8B8-41A7-AF4E-774609BDEE3E}" type="sibTrans" cxnId="{6C52EE55-0217-48A7-B072-774A758A4DBB}">
      <dgm:prSet/>
      <dgm:spPr/>
      <dgm:t>
        <a:bodyPr/>
        <a:lstStyle/>
        <a:p>
          <a:pPr>
            <a:lnSpc>
              <a:spcPct val="100000"/>
            </a:lnSpc>
          </a:pPr>
          <a:endParaRPr lang="en-US"/>
        </a:p>
      </dgm:t>
    </dgm:pt>
    <dgm:pt modelId="{1FC8BA64-9430-4867-A3E1-0D74C3E6EC29}">
      <dgm:prSet custT="1"/>
      <dgm:spPr/>
      <dgm:t>
        <a:bodyPr/>
        <a:lstStyle/>
        <a:p>
          <a:pPr>
            <a:lnSpc>
              <a:spcPct val="100000"/>
            </a:lnSpc>
          </a:pPr>
          <a:r>
            <a:rPr lang="en-US" sz="3200" b="0" dirty="0" smtClean="0"/>
            <a:t>Aesthetics: aesthetic motivation indicates the need for harmony at a relational level and in life situations; avoids conflict and tense situations.</a:t>
          </a:r>
          <a:endParaRPr lang="en-US" sz="3200" b="0" dirty="0"/>
        </a:p>
      </dgm:t>
    </dgm:pt>
    <dgm:pt modelId="{A54F381D-0058-43C7-B828-17F9212E3089}" type="parTrans" cxnId="{B9D21A40-F85D-4590-9710-844F9C4A0670}">
      <dgm:prSet/>
      <dgm:spPr/>
      <dgm:t>
        <a:bodyPr/>
        <a:lstStyle/>
        <a:p>
          <a:endParaRPr lang="en-US"/>
        </a:p>
      </dgm:t>
    </dgm:pt>
    <dgm:pt modelId="{19680138-8308-43E3-A1AF-6DE0C5D015B2}" type="sibTrans" cxnId="{B9D21A40-F85D-4590-9710-844F9C4A0670}">
      <dgm:prSet/>
      <dgm:spPr/>
      <dgm:t>
        <a:bodyPr/>
        <a:lstStyle/>
        <a:p>
          <a:pPr>
            <a:lnSpc>
              <a:spcPct val="100000"/>
            </a:lnSpc>
          </a:pPr>
          <a:endParaRPr lang="en-US"/>
        </a:p>
      </dgm:t>
    </dgm:pt>
    <dgm:pt modelId="{0BD0A6D2-2517-4A69-882D-023C69945200}" type="pres">
      <dgm:prSet presAssocID="{420DC617-BB56-4F9A-9CD1-FDD7E4A672DE}" presName="root" presStyleCnt="0">
        <dgm:presLayoutVars>
          <dgm:dir/>
          <dgm:resizeHandles val="exact"/>
        </dgm:presLayoutVars>
      </dgm:prSet>
      <dgm:spPr/>
      <dgm:t>
        <a:bodyPr/>
        <a:lstStyle/>
        <a:p>
          <a:endParaRPr lang="it-IT"/>
        </a:p>
      </dgm:t>
    </dgm:pt>
    <dgm:pt modelId="{272CF2AE-6EA1-47DB-94D1-2A4BA93A0E8F}" type="pres">
      <dgm:prSet presAssocID="{420DC617-BB56-4F9A-9CD1-FDD7E4A672DE}" presName="container" presStyleCnt="0">
        <dgm:presLayoutVars>
          <dgm:dir/>
          <dgm:resizeHandles val="exact"/>
        </dgm:presLayoutVars>
      </dgm:prSet>
      <dgm:spPr/>
    </dgm:pt>
    <dgm:pt modelId="{868FF853-8363-4590-8579-BE6533E895DD}" type="pres">
      <dgm:prSet presAssocID="{1BF88627-7D9D-4114-9DF8-0E42EB658F61}" presName="compNode" presStyleCnt="0"/>
      <dgm:spPr/>
    </dgm:pt>
    <dgm:pt modelId="{A726BCDF-3780-40E2-8F16-EB90B1CCD93D}" type="pres">
      <dgm:prSet presAssocID="{1BF88627-7D9D-4114-9DF8-0E42EB658F61}" presName="iconBgRect" presStyleLbl="bgShp" presStyleIdx="0" presStyleCnt="2"/>
      <dgm:spPr/>
    </dgm:pt>
    <dgm:pt modelId="{8F07043F-BB25-4934-9D07-7E7AA46F45C4}" type="pres">
      <dgm:prSet presAssocID="{1BF88627-7D9D-4114-9DF8-0E42EB658F6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Captain"/>
        </a:ext>
      </dgm:extLst>
    </dgm:pt>
    <dgm:pt modelId="{7103027C-ACE6-46C1-8C37-19FD8B7B311F}" type="pres">
      <dgm:prSet presAssocID="{1BF88627-7D9D-4114-9DF8-0E42EB658F61}" presName="spaceRect" presStyleCnt="0"/>
      <dgm:spPr/>
    </dgm:pt>
    <dgm:pt modelId="{047AC7A5-629F-4082-B548-5632AC3D3A73}" type="pres">
      <dgm:prSet presAssocID="{1BF88627-7D9D-4114-9DF8-0E42EB658F61}" presName="textRect" presStyleLbl="revTx" presStyleIdx="0" presStyleCnt="2">
        <dgm:presLayoutVars>
          <dgm:chMax val="1"/>
          <dgm:chPref val="1"/>
        </dgm:presLayoutVars>
      </dgm:prSet>
      <dgm:spPr/>
      <dgm:t>
        <a:bodyPr/>
        <a:lstStyle/>
        <a:p>
          <a:endParaRPr lang="it-IT"/>
        </a:p>
      </dgm:t>
    </dgm:pt>
    <dgm:pt modelId="{81CA2955-AD0C-482A-ADF5-D1FEEF8BB6D1}" type="pres">
      <dgm:prSet presAssocID="{59F87D24-B8B8-41A7-AF4E-774609BDEE3E}" presName="sibTrans" presStyleLbl="sibTrans2D1" presStyleIdx="0" presStyleCnt="0"/>
      <dgm:spPr/>
      <dgm:t>
        <a:bodyPr/>
        <a:lstStyle/>
        <a:p>
          <a:endParaRPr lang="it-IT"/>
        </a:p>
      </dgm:t>
    </dgm:pt>
    <dgm:pt modelId="{4820A73B-B1AC-468F-B387-A0EC184D3EE5}" type="pres">
      <dgm:prSet presAssocID="{1FC8BA64-9430-4867-A3E1-0D74C3E6EC29}" presName="compNode" presStyleCnt="0"/>
      <dgm:spPr/>
    </dgm:pt>
    <dgm:pt modelId="{81FE116F-1BF8-44CD-9594-440B7E9B7E7A}" type="pres">
      <dgm:prSet presAssocID="{1FC8BA64-9430-4867-A3E1-0D74C3E6EC29}" presName="iconBgRect" presStyleLbl="bgShp" presStyleIdx="1" presStyleCnt="2"/>
      <dgm:spPr/>
    </dgm:pt>
    <dgm:pt modelId="{98218C61-C1E2-4460-AD09-9CC14768320E}" type="pres">
      <dgm:prSet presAssocID="{1FC8BA64-9430-4867-A3E1-0D74C3E6EC29}" presName="iconRect" presStyleLbl="node1" presStyleIdx="1" presStyleCnt="2"/>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Conductor"/>
        </a:ext>
      </dgm:extLst>
    </dgm:pt>
    <dgm:pt modelId="{EA591134-0D0A-4355-A5F2-3ACAEBB21CB1}" type="pres">
      <dgm:prSet presAssocID="{1FC8BA64-9430-4867-A3E1-0D74C3E6EC29}" presName="spaceRect" presStyleCnt="0"/>
      <dgm:spPr/>
    </dgm:pt>
    <dgm:pt modelId="{0D6AEB7B-EECC-40A5-A9F7-E58F7EA78C5B}" type="pres">
      <dgm:prSet presAssocID="{1FC8BA64-9430-4867-A3E1-0D74C3E6EC29}" presName="textRect" presStyleLbl="revTx" presStyleIdx="1" presStyleCnt="2">
        <dgm:presLayoutVars>
          <dgm:chMax val="1"/>
          <dgm:chPref val="1"/>
        </dgm:presLayoutVars>
      </dgm:prSet>
      <dgm:spPr/>
      <dgm:t>
        <a:bodyPr/>
        <a:lstStyle/>
        <a:p>
          <a:endParaRPr lang="it-IT"/>
        </a:p>
      </dgm:t>
    </dgm:pt>
  </dgm:ptLst>
  <dgm:cxnLst>
    <dgm:cxn modelId="{6C52EE55-0217-48A7-B072-774A758A4DBB}" srcId="{420DC617-BB56-4F9A-9CD1-FDD7E4A672DE}" destId="{1BF88627-7D9D-4114-9DF8-0E42EB658F61}" srcOrd="0" destOrd="0" parTransId="{1708A0A2-ADFC-44D6-8294-A7836659F676}" sibTransId="{59F87D24-B8B8-41A7-AF4E-774609BDEE3E}"/>
    <dgm:cxn modelId="{48289224-FAAB-41C6-8909-B3EFA43EC691}" type="presOf" srcId="{420DC617-BB56-4F9A-9CD1-FDD7E4A672DE}" destId="{0BD0A6D2-2517-4A69-882D-023C69945200}" srcOrd="0" destOrd="0" presId="urn:microsoft.com/office/officeart/2018/2/layout/IconCircleList"/>
    <dgm:cxn modelId="{B9D21A40-F85D-4590-9710-844F9C4A0670}" srcId="{420DC617-BB56-4F9A-9CD1-FDD7E4A672DE}" destId="{1FC8BA64-9430-4867-A3E1-0D74C3E6EC29}" srcOrd="1" destOrd="0" parTransId="{A54F381D-0058-43C7-B828-17F9212E3089}" sibTransId="{19680138-8308-43E3-A1AF-6DE0C5D015B2}"/>
    <dgm:cxn modelId="{3D760069-F694-46DD-8F61-5E95E98AE078}" type="presOf" srcId="{1FC8BA64-9430-4867-A3E1-0D74C3E6EC29}" destId="{0D6AEB7B-EECC-40A5-A9F7-E58F7EA78C5B}" srcOrd="0" destOrd="0" presId="urn:microsoft.com/office/officeart/2018/2/layout/IconCircleList"/>
    <dgm:cxn modelId="{C91F053C-4549-4DA6-BDFE-169FC186D193}" type="presOf" srcId="{1BF88627-7D9D-4114-9DF8-0E42EB658F61}" destId="{047AC7A5-629F-4082-B548-5632AC3D3A73}" srcOrd="0" destOrd="0" presId="urn:microsoft.com/office/officeart/2018/2/layout/IconCircleList"/>
    <dgm:cxn modelId="{DE9DC4CF-E3FF-4526-8608-E8E64FE334E9}" type="presOf" srcId="{59F87D24-B8B8-41A7-AF4E-774609BDEE3E}" destId="{81CA2955-AD0C-482A-ADF5-D1FEEF8BB6D1}" srcOrd="0" destOrd="0" presId="urn:microsoft.com/office/officeart/2018/2/layout/IconCircleList"/>
    <dgm:cxn modelId="{F6095137-0CBE-4D82-9216-01C9566C1DA4}" type="presParOf" srcId="{0BD0A6D2-2517-4A69-882D-023C69945200}" destId="{272CF2AE-6EA1-47DB-94D1-2A4BA93A0E8F}" srcOrd="0" destOrd="0" presId="urn:microsoft.com/office/officeart/2018/2/layout/IconCircleList"/>
    <dgm:cxn modelId="{95DDF861-74BB-4DF7-AC87-87D03DAFD410}" type="presParOf" srcId="{272CF2AE-6EA1-47DB-94D1-2A4BA93A0E8F}" destId="{868FF853-8363-4590-8579-BE6533E895DD}" srcOrd="0" destOrd="0" presId="urn:microsoft.com/office/officeart/2018/2/layout/IconCircleList"/>
    <dgm:cxn modelId="{728E9C40-CEBE-4D18-A9AE-F9DB544F2D7E}" type="presParOf" srcId="{868FF853-8363-4590-8579-BE6533E895DD}" destId="{A726BCDF-3780-40E2-8F16-EB90B1CCD93D}" srcOrd="0" destOrd="0" presId="urn:microsoft.com/office/officeart/2018/2/layout/IconCircleList"/>
    <dgm:cxn modelId="{4D4528EA-522E-481B-97BD-799A73C47BB8}" type="presParOf" srcId="{868FF853-8363-4590-8579-BE6533E895DD}" destId="{8F07043F-BB25-4934-9D07-7E7AA46F45C4}" srcOrd="1" destOrd="0" presId="urn:microsoft.com/office/officeart/2018/2/layout/IconCircleList"/>
    <dgm:cxn modelId="{A51A24A8-8D43-44FA-88FB-D46B3214086F}" type="presParOf" srcId="{868FF853-8363-4590-8579-BE6533E895DD}" destId="{7103027C-ACE6-46C1-8C37-19FD8B7B311F}" srcOrd="2" destOrd="0" presId="urn:microsoft.com/office/officeart/2018/2/layout/IconCircleList"/>
    <dgm:cxn modelId="{5D1A02BA-74F1-4AC5-A69B-1D319158B47F}" type="presParOf" srcId="{868FF853-8363-4590-8579-BE6533E895DD}" destId="{047AC7A5-629F-4082-B548-5632AC3D3A73}" srcOrd="3" destOrd="0" presId="urn:microsoft.com/office/officeart/2018/2/layout/IconCircleList"/>
    <dgm:cxn modelId="{31865F9B-7C91-429C-A352-F5D99D6BCA3F}" type="presParOf" srcId="{272CF2AE-6EA1-47DB-94D1-2A4BA93A0E8F}" destId="{81CA2955-AD0C-482A-ADF5-D1FEEF8BB6D1}" srcOrd="1" destOrd="0" presId="urn:microsoft.com/office/officeart/2018/2/layout/IconCircleList"/>
    <dgm:cxn modelId="{F022638E-40DA-4D06-BF8A-C6C7DE37ED76}" type="presParOf" srcId="{272CF2AE-6EA1-47DB-94D1-2A4BA93A0E8F}" destId="{4820A73B-B1AC-468F-B387-A0EC184D3EE5}" srcOrd="2" destOrd="0" presId="urn:microsoft.com/office/officeart/2018/2/layout/IconCircleList"/>
    <dgm:cxn modelId="{6E018EB8-2B56-4904-8E07-9B2CFEB7F27E}" type="presParOf" srcId="{4820A73B-B1AC-468F-B387-A0EC184D3EE5}" destId="{81FE116F-1BF8-44CD-9594-440B7E9B7E7A}" srcOrd="0" destOrd="0" presId="urn:microsoft.com/office/officeart/2018/2/layout/IconCircleList"/>
    <dgm:cxn modelId="{D8A40EAC-B43B-45BC-8AA2-9E90B5C46A99}" type="presParOf" srcId="{4820A73B-B1AC-468F-B387-A0EC184D3EE5}" destId="{98218C61-C1E2-4460-AD09-9CC14768320E}" srcOrd="1" destOrd="0" presId="urn:microsoft.com/office/officeart/2018/2/layout/IconCircleList"/>
    <dgm:cxn modelId="{734A83C8-0AD4-463C-B536-D5F7627348AB}" type="presParOf" srcId="{4820A73B-B1AC-468F-B387-A0EC184D3EE5}" destId="{EA591134-0D0A-4355-A5F2-3ACAEBB21CB1}" srcOrd="2" destOrd="0" presId="urn:microsoft.com/office/officeart/2018/2/layout/IconCircleList"/>
    <dgm:cxn modelId="{D14CCB78-6DDA-4580-9C01-7AB8BDD87EA8}" type="presParOf" srcId="{4820A73B-B1AC-468F-B387-A0EC184D3EE5}" destId="{0D6AEB7B-EECC-40A5-A9F7-E58F7EA78C5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0DC617-BB56-4F9A-9CD1-FDD7E4A672D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5DDEBC9-0CED-455B-ABC9-5F7698C430EE}">
      <dgm:prSet custT="1"/>
      <dgm:spPr/>
      <dgm:t>
        <a:bodyPr/>
        <a:lstStyle/>
        <a:p>
          <a:pPr>
            <a:lnSpc>
              <a:spcPct val="100000"/>
            </a:lnSpc>
          </a:pPr>
          <a:r>
            <a:rPr lang="en-US" sz="3200" b="0" dirty="0" smtClean="0"/>
            <a:t>Social: social motivation embodies the desire to be of help to others and the fear of being selfish and indifferent.</a:t>
          </a:r>
          <a:endParaRPr lang="en-US" sz="3200" b="0" dirty="0"/>
        </a:p>
      </dgm:t>
    </dgm:pt>
    <dgm:pt modelId="{D09C1A4F-C0AA-47D9-B5A8-E2AB161BB649}" type="parTrans" cxnId="{190B6AA1-1938-4643-9607-B7413E09E4A9}">
      <dgm:prSet/>
      <dgm:spPr/>
      <dgm:t>
        <a:bodyPr/>
        <a:lstStyle/>
        <a:p>
          <a:endParaRPr lang="en-US"/>
        </a:p>
      </dgm:t>
    </dgm:pt>
    <dgm:pt modelId="{9D2BF3C9-EE1C-4BAA-B843-92E5C19347CE}" type="sibTrans" cxnId="{190B6AA1-1938-4643-9607-B7413E09E4A9}">
      <dgm:prSet/>
      <dgm:spPr/>
      <dgm:t>
        <a:bodyPr/>
        <a:lstStyle/>
        <a:p>
          <a:pPr>
            <a:lnSpc>
              <a:spcPct val="100000"/>
            </a:lnSpc>
          </a:pPr>
          <a:endParaRPr lang="en-US"/>
        </a:p>
      </dgm:t>
    </dgm:pt>
    <dgm:pt modelId="{7D1C6C1F-81F6-4EB6-8CBF-4B83C5AAB013}">
      <dgm:prSet custT="1"/>
      <dgm:spPr/>
      <dgm:t>
        <a:bodyPr/>
        <a:lstStyle/>
        <a:p>
          <a:pPr>
            <a:lnSpc>
              <a:spcPct val="100000"/>
            </a:lnSpc>
          </a:pPr>
          <a:r>
            <a:rPr lang="en-US" sz="3200" b="0" dirty="0" smtClean="0"/>
            <a:t>Traditional: traditional motivation expresses the desire for consistency; the search for solid and stable reference points over time; the fear of not being in the right value path</a:t>
          </a:r>
          <a:r>
            <a:rPr lang="en-US" sz="1800" b="0" dirty="0" smtClean="0"/>
            <a:t>.</a:t>
          </a:r>
          <a:endParaRPr lang="en-US" sz="1800" b="0" dirty="0"/>
        </a:p>
      </dgm:t>
    </dgm:pt>
    <dgm:pt modelId="{A47D1F5A-23CE-441E-90C1-280CF44AC667}" type="parTrans" cxnId="{9D70F8E0-BC7B-4F13-AE73-DA1B67B4BE25}">
      <dgm:prSet/>
      <dgm:spPr/>
      <dgm:t>
        <a:bodyPr/>
        <a:lstStyle/>
        <a:p>
          <a:endParaRPr lang="en-US"/>
        </a:p>
      </dgm:t>
    </dgm:pt>
    <dgm:pt modelId="{848ED39C-89DE-4B9D-942C-499AC10C30E6}" type="sibTrans" cxnId="{9D70F8E0-BC7B-4F13-AE73-DA1B67B4BE25}">
      <dgm:prSet/>
      <dgm:spPr/>
      <dgm:t>
        <a:bodyPr/>
        <a:lstStyle/>
        <a:p>
          <a:endParaRPr lang="en-US"/>
        </a:p>
      </dgm:t>
    </dgm:pt>
    <dgm:pt modelId="{0BD0A6D2-2517-4A69-882D-023C69945200}" type="pres">
      <dgm:prSet presAssocID="{420DC617-BB56-4F9A-9CD1-FDD7E4A672DE}" presName="root" presStyleCnt="0">
        <dgm:presLayoutVars>
          <dgm:dir/>
          <dgm:resizeHandles val="exact"/>
        </dgm:presLayoutVars>
      </dgm:prSet>
      <dgm:spPr/>
      <dgm:t>
        <a:bodyPr/>
        <a:lstStyle/>
        <a:p>
          <a:endParaRPr lang="it-IT"/>
        </a:p>
      </dgm:t>
    </dgm:pt>
    <dgm:pt modelId="{272CF2AE-6EA1-47DB-94D1-2A4BA93A0E8F}" type="pres">
      <dgm:prSet presAssocID="{420DC617-BB56-4F9A-9CD1-FDD7E4A672DE}" presName="container" presStyleCnt="0">
        <dgm:presLayoutVars>
          <dgm:dir/>
          <dgm:resizeHandles val="exact"/>
        </dgm:presLayoutVars>
      </dgm:prSet>
      <dgm:spPr/>
    </dgm:pt>
    <dgm:pt modelId="{1F98D754-A74E-4152-AB5E-C48F99341DCB}" type="pres">
      <dgm:prSet presAssocID="{B5DDEBC9-0CED-455B-ABC9-5F7698C430EE}" presName="compNode" presStyleCnt="0"/>
      <dgm:spPr/>
    </dgm:pt>
    <dgm:pt modelId="{F6B3491D-4D81-4CC1-90F5-C1CD4964F26D}" type="pres">
      <dgm:prSet presAssocID="{B5DDEBC9-0CED-455B-ABC9-5F7698C430EE}" presName="iconBgRect" presStyleLbl="bgShp" presStyleIdx="0" presStyleCnt="2"/>
      <dgm:spPr/>
    </dgm:pt>
    <dgm:pt modelId="{84441531-7C75-4451-8AB7-E7B40FD4B177}" type="pres">
      <dgm:prSet presAssocID="{B5DDEBC9-0CED-455B-ABC9-5F7698C430E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it-IT"/>
        </a:p>
      </dgm:t>
      <dgm:extLst>
        <a:ext uri="{E40237B7-FDA0-4F09-8148-C483321AD2D9}">
          <dgm14:cNvPr xmlns:dgm14="http://schemas.microsoft.com/office/drawing/2010/diagram" id="0" name="" descr="Connections"/>
        </a:ext>
      </dgm:extLst>
    </dgm:pt>
    <dgm:pt modelId="{4FF0BB80-9E80-42CD-9C9D-A04F26318019}" type="pres">
      <dgm:prSet presAssocID="{B5DDEBC9-0CED-455B-ABC9-5F7698C430EE}" presName="spaceRect" presStyleCnt="0"/>
      <dgm:spPr/>
    </dgm:pt>
    <dgm:pt modelId="{B353CA3C-A8A2-4246-ADF7-9D30FAC899CC}" type="pres">
      <dgm:prSet presAssocID="{B5DDEBC9-0CED-455B-ABC9-5F7698C430EE}" presName="textRect" presStyleLbl="revTx" presStyleIdx="0" presStyleCnt="2">
        <dgm:presLayoutVars>
          <dgm:chMax val="1"/>
          <dgm:chPref val="1"/>
        </dgm:presLayoutVars>
      </dgm:prSet>
      <dgm:spPr/>
      <dgm:t>
        <a:bodyPr/>
        <a:lstStyle/>
        <a:p>
          <a:endParaRPr lang="it-IT"/>
        </a:p>
      </dgm:t>
    </dgm:pt>
    <dgm:pt modelId="{372BE93B-E5A2-4E3E-9AED-FA4B30889A2C}" type="pres">
      <dgm:prSet presAssocID="{9D2BF3C9-EE1C-4BAA-B843-92E5C19347CE}" presName="sibTrans" presStyleLbl="sibTrans2D1" presStyleIdx="0" presStyleCnt="0"/>
      <dgm:spPr/>
      <dgm:t>
        <a:bodyPr/>
        <a:lstStyle/>
        <a:p>
          <a:endParaRPr lang="it-IT"/>
        </a:p>
      </dgm:t>
    </dgm:pt>
    <dgm:pt modelId="{56050F13-B6F0-480A-8C01-698A65A891C2}" type="pres">
      <dgm:prSet presAssocID="{7D1C6C1F-81F6-4EB6-8CBF-4B83C5AAB013}" presName="compNode" presStyleCnt="0"/>
      <dgm:spPr/>
    </dgm:pt>
    <dgm:pt modelId="{D8AB1E38-2E22-4EA8-9F44-21E23670A7BC}" type="pres">
      <dgm:prSet presAssocID="{7D1C6C1F-81F6-4EB6-8CBF-4B83C5AAB013}" presName="iconBgRect" presStyleLbl="bgShp" presStyleIdx="1" presStyleCnt="2"/>
      <dgm:spPr/>
    </dgm:pt>
    <dgm:pt modelId="{45E34E58-C447-4481-ABC5-C443EDB4DE9C}" type="pres">
      <dgm:prSet presAssocID="{7D1C6C1F-81F6-4EB6-8CBF-4B83C5AAB013}" presName="iconRect" presStyleLbl="node1" presStyleIdx="1" presStyleCnt="2"/>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it-IT"/>
        </a:p>
      </dgm:t>
      <dgm:extLst>
        <a:ext uri="{E40237B7-FDA0-4F09-8148-C483321AD2D9}">
          <dgm14:cNvPr xmlns:dgm14="http://schemas.microsoft.com/office/drawing/2010/diagram" id="0" name="" descr="Quotes"/>
        </a:ext>
      </dgm:extLst>
    </dgm:pt>
    <dgm:pt modelId="{9D41C41E-38DC-471C-ADDF-7C09004028BD}" type="pres">
      <dgm:prSet presAssocID="{7D1C6C1F-81F6-4EB6-8CBF-4B83C5AAB013}" presName="spaceRect" presStyleCnt="0"/>
      <dgm:spPr/>
    </dgm:pt>
    <dgm:pt modelId="{7F9D4B3F-211D-4D20-8A00-0A24E84A2611}" type="pres">
      <dgm:prSet presAssocID="{7D1C6C1F-81F6-4EB6-8CBF-4B83C5AAB013}" presName="textRect" presStyleLbl="revTx" presStyleIdx="1" presStyleCnt="2">
        <dgm:presLayoutVars>
          <dgm:chMax val="1"/>
          <dgm:chPref val="1"/>
        </dgm:presLayoutVars>
      </dgm:prSet>
      <dgm:spPr/>
      <dgm:t>
        <a:bodyPr/>
        <a:lstStyle/>
        <a:p>
          <a:endParaRPr lang="it-IT"/>
        </a:p>
      </dgm:t>
    </dgm:pt>
  </dgm:ptLst>
  <dgm:cxnLst>
    <dgm:cxn modelId="{190B6AA1-1938-4643-9607-B7413E09E4A9}" srcId="{420DC617-BB56-4F9A-9CD1-FDD7E4A672DE}" destId="{B5DDEBC9-0CED-455B-ABC9-5F7698C430EE}" srcOrd="0" destOrd="0" parTransId="{D09C1A4F-C0AA-47D9-B5A8-E2AB161BB649}" sibTransId="{9D2BF3C9-EE1C-4BAA-B843-92E5C19347CE}"/>
    <dgm:cxn modelId="{48289224-FAAB-41C6-8909-B3EFA43EC691}" type="presOf" srcId="{420DC617-BB56-4F9A-9CD1-FDD7E4A672DE}" destId="{0BD0A6D2-2517-4A69-882D-023C69945200}" srcOrd="0" destOrd="0" presId="urn:microsoft.com/office/officeart/2018/2/layout/IconCircleList"/>
    <dgm:cxn modelId="{7B535B10-D427-4EE3-B8B4-20BF16ED86AF}" type="presOf" srcId="{9D2BF3C9-EE1C-4BAA-B843-92E5C19347CE}" destId="{372BE93B-E5A2-4E3E-9AED-FA4B30889A2C}" srcOrd="0" destOrd="0" presId="urn:microsoft.com/office/officeart/2018/2/layout/IconCircleList"/>
    <dgm:cxn modelId="{DBF962DB-DA94-4E67-8F0A-C7BD86AF5A64}" type="presOf" srcId="{7D1C6C1F-81F6-4EB6-8CBF-4B83C5AAB013}" destId="{7F9D4B3F-211D-4D20-8A00-0A24E84A2611}" srcOrd="0" destOrd="0" presId="urn:microsoft.com/office/officeart/2018/2/layout/IconCircleList"/>
    <dgm:cxn modelId="{9D70F8E0-BC7B-4F13-AE73-DA1B67B4BE25}" srcId="{420DC617-BB56-4F9A-9CD1-FDD7E4A672DE}" destId="{7D1C6C1F-81F6-4EB6-8CBF-4B83C5AAB013}" srcOrd="1" destOrd="0" parTransId="{A47D1F5A-23CE-441E-90C1-280CF44AC667}" sibTransId="{848ED39C-89DE-4B9D-942C-499AC10C30E6}"/>
    <dgm:cxn modelId="{C20AED0A-A96C-4248-940F-CF27FDA1F588}" type="presOf" srcId="{B5DDEBC9-0CED-455B-ABC9-5F7698C430EE}" destId="{B353CA3C-A8A2-4246-ADF7-9D30FAC899CC}" srcOrd="0" destOrd="0" presId="urn:microsoft.com/office/officeart/2018/2/layout/IconCircleList"/>
    <dgm:cxn modelId="{F6095137-0CBE-4D82-9216-01C9566C1DA4}" type="presParOf" srcId="{0BD0A6D2-2517-4A69-882D-023C69945200}" destId="{272CF2AE-6EA1-47DB-94D1-2A4BA93A0E8F}" srcOrd="0" destOrd="0" presId="urn:microsoft.com/office/officeart/2018/2/layout/IconCircleList"/>
    <dgm:cxn modelId="{22B835E2-0EC9-4F2F-A8D5-06125C0BF08A}" type="presParOf" srcId="{272CF2AE-6EA1-47DB-94D1-2A4BA93A0E8F}" destId="{1F98D754-A74E-4152-AB5E-C48F99341DCB}" srcOrd="0" destOrd="0" presId="urn:microsoft.com/office/officeart/2018/2/layout/IconCircleList"/>
    <dgm:cxn modelId="{1DD66A08-095A-49EF-80AB-9469A7D14430}" type="presParOf" srcId="{1F98D754-A74E-4152-AB5E-C48F99341DCB}" destId="{F6B3491D-4D81-4CC1-90F5-C1CD4964F26D}" srcOrd="0" destOrd="0" presId="urn:microsoft.com/office/officeart/2018/2/layout/IconCircleList"/>
    <dgm:cxn modelId="{69865297-7EE3-4571-865C-9F39B5862771}" type="presParOf" srcId="{1F98D754-A74E-4152-AB5E-C48F99341DCB}" destId="{84441531-7C75-4451-8AB7-E7B40FD4B177}" srcOrd="1" destOrd="0" presId="urn:microsoft.com/office/officeart/2018/2/layout/IconCircleList"/>
    <dgm:cxn modelId="{5F1EAC74-60BD-491E-92B5-CD81F2DDC713}" type="presParOf" srcId="{1F98D754-A74E-4152-AB5E-C48F99341DCB}" destId="{4FF0BB80-9E80-42CD-9C9D-A04F26318019}" srcOrd="2" destOrd="0" presId="urn:microsoft.com/office/officeart/2018/2/layout/IconCircleList"/>
    <dgm:cxn modelId="{D483AE3E-7251-435B-B43E-2BB9B529CF53}" type="presParOf" srcId="{1F98D754-A74E-4152-AB5E-C48F99341DCB}" destId="{B353CA3C-A8A2-4246-ADF7-9D30FAC899CC}" srcOrd="3" destOrd="0" presId="urn:microsoft.com/office/officeart/2018/2/layout/IconCircleList"/>
    <dgm:cxn modelId="{48BBA511-1A77-46EC-B949-A47019FCA2D1}" type="presParOf" srcId="{272CF2AE-6EA1-47DB-94D1-2A4BA93A0E8F}" destId="{372BE93B-E5A2-4E3E-9AED-FA4B30889A2C}" srcOrd="1" destOrd="0" presId="urn:microsoft.com/office/officeart/2018/2/layout/IconCircleList"/>
    <dgm:cxn modelId="{9299BBBD-261E-43EA-B0EF-C12E7172EB6C}" type="presParOf" srcId="{272CF2AE-6EA1-47DB-94D1-2A4BA93A0E8F}" destId="{56050F13-B6F0-480A-8C01-698A65A891C2}" srcOrd="2" destOrd="0" presId="urn:microsoft.com/office/officeart/2018/2/layout/IconCircleList"/>
    <dgm:cxn modelId="{26FB4049-5B97-4A31-BADF-192604004574}" type="presParOf" srcId="{56050F13-B6F0-480A-8C01-698A65A891C2}" destId="{D8AB1E38-2E22-4EA8-9F44-21E23670A7BC}" srcOrd="0" destOrd="0" presId="urn:microsoft.com/office/officeart/2018/2/layout/IconCircleList"/>
    <dgm:cxn modelId="{3A7722E8-0E8A-4598-9BF1-4C5B0DB44B2F}" type="presParOf" srcId="{56050F13-B6F0-480A-8C01-698A65A891C2}" destId="{45E34E58-C447-4481-ABC5-C443EDB4DE9C}" srcOrd="1" destOrd="0" presId="urn:microsoft.com/office/officeart/2018/2/layout/IconCircleList"/>
    <dgm:cxn modelId="{84BC91CA-8D7D-4176-93D4-086A7F7B3742}" type="presParOf" srcId="{56050F13-B6F0-480A-8C01-698A65A891C2}" destId="{9D41C41E-38DC-471C-ADDF-7C09004028BD}" srcOrd="2" destOrd="0" presId="urn:microsoft.com/office/officeart/2018/2/layout/IconCircleList"/>
    <dgm:cxn modelId="{ED0E23C9-3B94-44E2-A28B-2F27A35B69E5}" type="presParOf" srcId="{56050F13-B6F0-480A-8C01-698A65A891C2}" destId="{7F9D4B3F-211D-4D20-8A00-0A24E84A26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6CD2-4498-4287-A2A4-2E11383637E4}">
      <dsp:nvSpPr>
        <dsp:cNvPr id="0" name=""/>
        <dsp:cNvSpPr/>
      </dsp:nvSpPr>
      <dsp:spPr>
        <a:xfrm>
          <a:off x="2687047" y="736"/>
          <a:ext cx="1005785" cy="10057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676A8-9689-45DD-BBBA-76293CA03C79}">
      <dsp:nvSpPr>
        <dsp:cNvPr id="0" name=""/>
        <dsp:cNvSpPr/>
      </dsp:nvSpPr>
      <dsp:spPr>
        <a:xfrm>
          <a:off x="2901395" y="215083"/>
          <a:ext cx="577089" cy="57708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DB1C4-430B-40A7-83AC-84D648C00360}">
      <dsp:nvSpPr>
        <dsp:cNvPr id="0" name=""/>
        <dsp:cNvSpPr/>
      </dsp:nvSpPr>
      <dsp:spPr>
        <a:xfrm>
          <a:off x="2274024" y="1319798"/>
          <a:ext cx="1831831" cy="65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2300" kern="1200" cap="all" dirty="0">
              <a:solidFill>
                <a:prstClr val="black">
                  <a:hueOff val="0"/>
                  <a:satOff val="0"/>
                  <a:lumOff val="0"/>
                  <a:alphaOff val="0"/>
                </a:prstClr>
              </a:solidFill>
              <a:latin typeface="Calibri" panose="020F0502020204030204"/>
              <a:ea typeface="+mn-ea"/>
              <a:cs typeface="+mn-cs"/>
            </a:rPr>
            <a:t>MOTIVATION </a:t>
          </a:r>
          <a:endParaRPr lang="en-US" sz="2300" kern="1200" cap="all" dirty="0">
            <a:solidFill>
              <a:prstClr val="black">
                <a:hueOff val="0"/>
                <a:satOff val="0"/>
                <a:lumOff val="0"/>
                <a:alphaOff val="0"/>
              </a:prstClr>
            </a:solidFill>
            <a:latin typeface="Calibri" panose="020F0502020204030204"/>
            <a:ea typeface="+mn-ea"/>
            <a:cs typeface="+mn-cs"/>
          </a:endParaRPr>
        </a:p>
      </dsp:txBody>
      <dsp:txXfrm>
        <a:off x="2274024" y="1319798"/>
        <a:ext cx="1831831" cy="659531"/>
      </dsp:txXfrm>
    </dsp:sp>
    <dsp:sp modelId="{DDF77647-90E9-4E88-9CF3-F189D23D3DE4}">
      <dsp:nvSpPr>
        <dsp:cNvPr id="0" name=""/>
        <dsp:cNvSpPr/>
      </dsp:nvSpPr>
      <dsp:spPr>
        <a:xfrm>
          <a:off x="4715922" y="736"/>
          <a:ext cx="1005785" cy="10057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2E58D-390D-4650-B634-3F604172742E}">
      <dsp:nvSpPr>
        <dsp:cNvPr id="0" name=""/>
        <dsp:cNvSpPr/>
      </dsp:nvSpPr>
      <dsp:spPr>
        <a:xfrm>
          <a:off x="4930270" y="215083"/>
          <a:ext cx="577089" cy="57708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2C0A3-EFDA-4861-B5EF-E8414894ACDA}">
      <dsp:nvSpPr>
        <dsp:cNvPr id="0" name=""/>
        <dsp:cNvSpPr/>
      </dsp:nvSpPr>
      <dsp:spPr>
        <a:xfrm>
          <a:off x="4394401" y="1319798"/>
          <a:ext cx="1648828" cy="65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tabLst>
              <a:tab pos="2062163" algn="l"/>
            </a:tabLst>
            <a:defRPr cap="all"/>
          </a:pPr>
          <a:r>
            <a:rPr lang="it-IT" sz="2300" b="0" i="0" kern="1200" dirty="0"/>
            <a:t>MOTIVATIONAL LEVERS</a:t>
          </a:r>
          <a:endParaRPr lang="en-US" sz="2300" kern="1200" cap="all" dirty="0">
            <a:solidFill>
              <a:prstClr val="black">
                <a:hueOff val="0"/>
                <a:satOff val="0"/>
                <a:lumOff val="0"/>
                <a:alphaOff val="0"/>
              </a:prstClr>
            </a:solidFill>
            <a:latin typeface="Calibri" panose="020F0502020204030204"/>
            <a:ea typeface="+mn-ea"/>
            <a:cs typeface="+mn-cs"/>
          </a:endParaRPr>
        </a:p>
      </dsp:txBody>
      <dsp:txXfrm>
        <a:off x="4394401" y="1319798"/>
        <a:ext cx="1648828" cy="659531"/>
      </dsp:txXfrm>
    </dsp:sp>
    <dsp:sp modelId="{C853FC29-D8F9-40C6-B8D7-0404EDAB25BE}">
      <dsp:nvSpPr>
        <dsp:cNvPr id="0" name=""/>
        <dsp:cNvSpPr/>
      </dsp:nvSpPr>
      <dsp:spPr>
        <a:xfrm>
          <a:off x="6653295" y="736"/>
          <a:ext cx="1005785" cy="10057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9A986-D4F4-4743-9AEA-0D7E573370B6}">
      <dsp:nvSpPr>
        <dsp:cNvPr id="0" name=""/>
        <dsp:cNvSpPr/>
      </dsp:nvSpPr>
      <dsp:spPr>
        <a:xfrm>
          <a:off x="6867643" y="215083"/>
          <a:ext cx="577089" cy="57708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FF370B-2A90-4527-A0D1-27B1D7538FB1}">
      <dsp:nvSpPr>
        <dsp:cNvPr id="0" name=""/>
        <dsp:cNvSpPr/>
      </dsp:nvSpPr>
      <dsp:spPr>
        <a:xfrm>
          <a:off x="6331774" y="1319798"/>
          <a:ext cx="1648828" cy="65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ts val="0"/>
            </a:spcAft>
            <a:defRPr cap="all"/>
          </a:pPr>
          <a:r>
            <a:rPr lang="it-IT" sz="2300" kern="1200" cap="all" dirty="0">
              <a:solidFill>
                <a:prstClr val="black"/>
              </a:solidFill>
              <a:latin typeface="Calibri" panose="020F0502020204030204"/>
              <a:ea typeface="+mn-ea"/>
              <a:cs typeface="+mn-cs"/>
            </a:rPr>
            <a:t>TRUST </a:t>
          </a:r>
        </a:p>
        <a:p>
          <a:pPr lvl="0" algn="ctr" defTabSz="1022350">
            <a:lnSpc>
              <a:spcPct val="100000"/>
            </a:lnSpc>
            <a:spcBef>
              <a:spcPct val="0"/>
            </a:spcBef>
            <a:spcAft>
              <a:spcPts val="0"/>
            </a:spcAft>
            <a:defRPr cap="all"/>
          </a:pPr>
          <a:r>
            <a:rPr lang="it-IT" sz="2300" kern="1200" cap="all" dirty="0">
              <a:solidFill>
                <a:prstClr val="black"/>
              </a:solidFill>
              <a:latin typeface="Calibri" panose="020F0502020204030204"/>
              <a:ea typeface="+mn-ea"/>
              <a:cs typeface="+mn-cs"/>
            </a:rPr>
            <a:t> </a:t>
          </a:r>
          <a:endParaRPr lang="en-US" sz="2300" kern="1200" cap="all" dirty="0">
            <a:solidFill>
              <a:prstClr val="black"/>
            </a:solidFill>
            <a:latin typeface="Calibri" panose="020F0502020204030204"/>
            <a:ea typeface="+mn-ea"/>
            <a:cs typeface="+mn-cs"/>
          </a:endParaRPr>
        </a:p>
      </dsp:txBody>
      <dsp:txXfrm>
        <a:off x="6331774" y="1319798"/>
        <a:ext cx="1648828" cy="659531"/>
      </dsp:txXfrm>
    </dsp:sp>
    <dsp:sp modelId="{3DF851C6-6891-49A4-B3CB-A6FBE537800A}">
      <dsp:nvSpPr>
        <dsp:cNvPr id="0" name=""/>
        <dsp:cNvSpPr/>
      </dsp:nvSpPr>
      <dsp:spPr>
        <a:xfrm>
          <a:off x="8590668" y="736"/>
          <a:ext cx="1005785" cy="10057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E0CEC-E8C7-40AF-B493-2A8BF6340809}">
      <dsp:nvSpPr>
        <dsp:cNvPr id="0" name=""/>
        <dsp:cNvSpPr/>
      </dsp:nvSpPr>
      <dsp:spPr>
        <a:xfrm>
          <a:off x="8805016" y="215083"/>
          <a:ext cx="577089" cy="57708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60DEC3-CC84-4E49-B005-5BAA8A72CC5C}">
      <dsp:nvSpPr>
        <dsp:cNvPr id="0" name=""/>
        <dsp:cNvSpPr/>
      </dsp:nvSpPr>
      <dsp:spPr>
        <a:xfrm>
          <a:off x="8269147" y="1319798"/>
          <a:ext cx="1648828" cy="65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defRPr cap="all"/>
          </a:pPr>
          <a:endParaRPr lang="en-US" sz="3200" kern="1200" dirty="0">
            <a:solidFill>
              <a:srgbClr val="FF0000"/>
            </a:solidFill>
          </a:endParaRPr>
        </a:p>
      </dsp:txBody>
      <dsp:txXfrm>
        <a:off x="8269147" y="1319798"/>
        <a:ext cx="1648828" cy="659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53888-6E8F-43DD-AEE5-7D168BF4F93D}">
      <dsp:nvSpPr>
        <dsp:cNvPr id="0" name=""/>
        <dsp:cNvSpPr/>
      </dsp:nvSpPr>
      <dsp:spPr>
        <a:xfrm>
          <a:off x="2419986" y="1903"/>
          <a:ext cx="1237442" cy="1237442"/>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err="1" smtClean="0"/>
            <a:t>Theoretical</a:t>
          </a:r>
          <a:endParaRPr lang="it-IT" sz="1100" kern="1200" dirty="0"/>
        </a:p>
      </dsp:txBody>
      <dsp:txXfrm>
        <a:off x="2601205" y="183122"/>
        <a:ext cx="875004" cy="875004"/>
      </dsp:txXfrm>
    </dsp:sp>
    <dsp:sp modelId="{9347463A-20A0-4B75-9DED-A214D425E9D9}">
      <dsp:nvSpPr>
        <dsp:cNvPr id="0" name=""/>
        <dsp:cNvSpPr/>
      </dsp:nvSpPr>
      <dsp:spPr>
        <a:xfrm rot="1800000">
          <a:off x="3670577" y="871403"/>
          <a:ext cx="328353" cy="417636"/>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3677176" y="930304"/>
        <a:ext cx="229847" cy="250582"/>
      </dsp:txXfrm>
    </dsp:sp>
    <dsp:sp modelId="{4315ABBF-0216-422F-931F-A2275D316FB3}">
      <dsp:nvSpPr>
        <dsp:cNvPr id="0" name=""/>
        <dsp:cNvSpPr/>
      </dsp:nvSpPr>
      <dsp:spPr>
        <a:xfrm>
          <a:off x="4028175" y="930391"/>
          <a:ext cx="1237442" cy="1237442"/>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err="1" smtClean="0"/>
            <a:t>Utilitarian</a:t>
          </a:r>
          <a:endParaRPr lang="it-IT" sz="1100" kern="1200" dirty="0"/>
        </a:p>
      </dsp:txBody>
      <dsp:txXfrm>
        <a:off x="4209394" y="1111610"/>
        <a:ext cx="875004" cy="875004"/>
      </dsp:txXfrm>
    </dsp:sp>
    <dsp:sp modelId="{04B6B91B-F246-49E8-9DE9-1C18A52E6A28}">
      <dsp:nvSpPr>
        <dsp:cNvPr id="0" name=""/>
        <dsp:cNvSpPr/>
      </dsp:nvSpPr>
      <dsp:spPr>
        <a:xfrm rot="5400000">
          <a:off x="4482720" y="2259490"/>
          <a:ext cx="328353" cy="417636"/>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4531973" y="2293764"/>
        <a:ext cx="229847" cy="250582"/>
      </dsp:txXfrm>
    </dsp:sp>
    <dsp:sp modelId="{80F55642-80CB-43CA-B691-4C848B72F079}">
      <dsp:nvSpPr>
        <dsp:cNvPr id="0" name=""/>
        <dsp:cNvSpPr/>
      </dsp:nvSpPr>
      <dsp:spPr>
        <a:xfrm>
          <a:off x="4028175" y="2787368"/>
          <a:ext cx="1237442" cy="1237442"/>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err="1" smtClean="0"/>
            <a:t>Individualistic</a:t>
          </a:r>
          <a:endParaRPr lang="it-IT" sz="1100" kern="1200" dirty="0"/>
        </a:p>
      </dsp:txBody>
      <dsp:txXfrm>
        <a:off x="4209394" y="2968587"/>
        <a:ext cx="875004" cy="875004"/>
      </dsp:txXfrm>
    </dsp:sp>
    <dsp:sp modelId="{8585DE2D-3308-4DD6-BA76-8F4889C0EEE6}">
      <dsp:nvSpPr>
        <dsp:cNvPr id="0" name=""/>
        <dsp:cNvSpPr/>
      </dsp:nvSpPr>
      <dsp:spPr>
        <a:xfrm rot="9007225">
          <a:off x="3678436" y="3657758"/>
          <a:ext cx="333976" cy="417636"/>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rot="10800000">
        <a:off x="3771970" y="3716328"/>
        <a:ext cx="233783" cy="250582"/>
      </dsp:txXfrm>
    </dsp:sp>
    <dsp:sp modelId="{E338D34A-317E-45DC-BF0B-92F00DE82D27}">
      <dsp:nvSpPr>
        <dsp:cNvPr id="0" name=""/>
        <dsp:cNvSpPr/>
      </dsp:nvSpPr>
      <dsp:spPr>
        <a:xfrm>
          <a:off x="2408839" y="3717760"/>
          <a:ext cx="1237442" cy="1237442"/>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err="1" smtClean="0"/>
            <a:t>Aesthetics</a:t>
          </a:r>
          <a:r>
            <a:rPr lang="it-IT" sz="1100" kern="1200" dirty="0" smtClean="0"/>
            <a:t> </a:t>
          </a:r>
          <a:endParaRPr lang="it-IT" sz="1100" kern="1200" dirty="0"/>
        </a:p>
      </dsp:txBody>
      <dsp:txXfrm>
        <a:off x="2590058" y="3898979"/>
        <a:ext cx="875004" cy="875004"/>
      </dsp:txXfrm>
    </dsp:sp>
    <dsp:sp modelId="{7B3406F4-E418-4D93-B79B-FF936A0D753F}">
      <dsp:nvSpPr>
        <dsp:cNvPr id="0" name=""/>
        <dsp:cNvSpPr/>
      </dsp:nvSpPr>
      <dsp:spPr>
        <a:xfrm rot="12613431">
          <a:off x="2075082" y="3667079"/>
          <a:ext cx="323749" cy="417636"/>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rot="10800000">
        <a:off x="2165606" y="3775051"/>
        <a:ext cx="226624" cy="250582"/>
      </dsp:txXfrm>
    </dsp:sp>
    <dsp:sp modelId="{BBE2B2EA-64F6-43CF-99CF-A3A991FFFA67}">
      <dsp:nvSpPr>
        <dsp:cNvPr id="0" name=""/>
        <dsp:cNvSpPr/>
      </dsp:nvSpPr>
      <dsp:spPr>
        <a:xfrm>
          <a:off x="811796" y="2787368"/>
          <a:ext cx="1237442" cy="1237442"/>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Social</a:t>
          </a:r>
          <a:endParaRPr lang="it-IT" sz="1100" kern="1200" dirty="0"/>
        </a:p>
      </dsp:txBody>
      <dsp:txXfrm>
        <a:off x="993015" y="2968587"/>
        <a:ext cx="875004" cy="875004"/>
      </dsp:txXfrm>
    </dsp:sp>
    <dsp:sp modelId="{07B79FD4-EBC4-4EC7-82FC-1EC880C72CC9}">
      <dsp:nvSpPr>
        <dsp:cNvPr id="0" name=""/>
        <dsp:cNvSpPr/>
      </dsp:nvSpPr>
      <dsp:spPr>
        <a:xfrm rot="16200000">
          <a:off x="1266341" y="2278076"/>
          <a:ext cx="328353" cy="417636"/>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1315594" y="2410856"/>
        <a:ext cx="229847" cy="250582"/>
      </dsp:txXfrm>
    </dsp:sp>
    <dsp:sp modelId="{44B6E770-62CB-4537-A807-84C190431B41}">
      <dsp:nvSpPr>
        <dsp:cNvPr id="0" name=""/>
        <dsp:cNvSpPr/>
      </dsp:nvSpPr>
      <dsp:spPr>
        <a:xfrm>
          <a:off x="811796" y="930391"/>
          <a:ext cx="1237442" cy="1237442"/>
        </a:xfrm>
        <a:prstGeom prst="ellipse">
          <a:avLst/>
        </a:prstGeom>
        <a:gradFill rotWithShape="0">
          <a:gsLst>
            <a:gs pos="100000">
              <a:schemeClr val="accent1"/>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err="1" smtClean="0"/>
            <a:t>Traditional</a:t>
          </a:r>
          <a:r>
            <a:rPr lang="it-IT" sz="1100" kern="1200" dirty="0" smtClean="0"/>
            <a:t> </a:t>
          </a:r>
          <a:endParaRPr lang="it-IT" sz="1100" kern="1200" dirty="0"/>
        </a:p>
      </dsp:txBody>
      <dsp:txXfrm>
        <a:off x="993015" y="1111610"/>
        <a:ext cx="875004" cy="875004"/>
      </dsp:txXfrm>
    </dsp:sp>
    <dsp:sp modelId="{DF4AB343-D6FA-42C1-BAA9-6C637214BF92}">
      <dsp:nvSpPr>
        <dsp:cNvPr id="0" name=""/>
        <dsp:cNvSpPr/>
      </dsp:nvSpPr>
      <dsp:spPr>
        <a:xfrm rot="19800000">
          <a:off x="2062388" y="880696"/>
          <a:ext cx="328353" cy="417636"/>
        </a:xfrm>
        <a:prstGeom prst="rightArrow">
          <a:avLst>
            <a:gd name="adj1" fmla="val 60000"/>
            <a:gd name="adj2" fmla="val 50000"/>
          </a:avLst>
        </a:prstGeom>
        <a:gradFill rotWithShape="0">
          <a:gsLst>
            <a:gs pos="100000">
              <a:srgbClr val="009999">
                <a:alpha val="60000"/>
              </a:srgb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p>
      </dsp:txBody>
      <dsp:txXfrm>
        <a:off x="2068987" y="988850"/>
        <a:ext cx="229847" cy="250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06BB-12E7-4F9A-88DB-BF0880BEDBB0}">
      <dsp:nvSpPr>
        <dsp:cNvPr id="0" name=""/>
        <dsp:cNvSpPr/>
      </dsp:nvSpPr>
      <dsp:spPr>
        <a:xfrm>
          <a:off x="29048" y="2193910"/>
          <a:ext cx="1474498" cy="14744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39603-A2BE-41D2-94DC-B232AEE99EB4}">
      <dsp:nvSpPr>
        <dsp:cNvPr id="0" name=""/>
        <dsp:cNvSpPr/>
      </dsp:nvSpPr>
      <dsp:spPr>
        <a:xfrm>
          <a:off x="338693" y="2503555"/>
          <a:ext cx="855208" cy="8552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248B1-BE5E-4740-8ED7-75222F852C9B}">
      <dsp:nvSpPr>
        <dsp:cNvPr id="0" name=""/>
        <dsp:cNvSpPr/>
      </dsp:nvSpPr>
      <dsp:spPr>
        <a:xfrm>
          <a:off x="1819510" y="2193910"/>
          <a:ext cx="3475602" cy="147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422400">
            <a:lnSpc>
              <a:spcPct val="100000"/>
            </a:lnSpc>
            <a:spcBef>
              <a:spcPct val="0"/>
            </a:spcBef>
            <a:spcAft>
              <a:spcPct val="35000"/>
            </a:spcAft>
          </a:pPr>
          <a:r>
            <a:rPr lang="en-US" sz="3200" kern="1200" dirty="0" smtClean="0"/>
            <a:t>Theoretical: theoretical motivation expresses the need for knowledge; the desire to improve one's skills; the search for authoritative data and explanations.</a:t>
          </a:r>
          <a:endParaRPr lang="en-US" sz="3200" kern="1200" dirty="0"/>
        </a:p>
      </dsp:txBody>
      <dsp:txXfrm>
        <a:off x="1819510" y="2193910"/>
        <a:ext cx="3475602" cy="1474498"/>
      </dsp:txXfrm>
    </dsp:sp>
    <dsp:sp modelId="{A70E0BF5-258C-4550-B9C8-41594ED08079}">
      <dsp:nvSpPr>
        <dsp:cNvPr id="0" name=""/>
        <dsp:cNvSpPr/>
      </dsp:nvSpPr>
      <dsp:spPr>
        <a:xfrm>
          <a:off x="5900710" y="2193910"/>
          <a:ext cx="1474498" cy="14744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DECFB-DB0F-4872-90D0-CE2F0212DA9C}">
      <dsp:nvSpPr>
        <dsp:cNvPr id="0" name=""/>
        <dsp:cNvSpPr/>
      </dsp:nvSpPr>
      <dsp:spPr>
        <a:xfrm>
          <a:off x="6210355" y="2503555"/>
          <a:ext cx="855208" cy="85520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B94CD-7758-4B11-8AA7-817D513B4085}">
      <dsp:nvSpPr>
        <dsp:cNvPr id="0" name=""/>
        <dsp:cNvSpPr/>
      </dsp:nvSpPr>
      <dsp:spPr>
        <a:xfrm>
          <a:off x="7691172" y="2193910"/>
          <a:ext cx="3475602" cy="147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422400">
            <a:lnSpc>
              <a:spcPct val="100000"/>
            </a:lnSpc>
            <a:spcBef>
              <a:spcPct val="0"/>
            </a:spcBef>
            <a:spcAft>
              <a:spcPct val="35000"/>
            </a:spcAft>
          </a:pPr>
          <a:r>
            <a:rPr lang="en-US" sz="3200" b="0" kern="1200" dirty="0" smtClean="0"/>
            <a:t>Utilitarian: expresses the desire to obtain concrete and measurable advantages; the fear of wasting resources; attention to the economic aspects</a:t>
          </a:r>
          <a:r>
            <a:rPr lang="it-IT" sz="3200" b="0" kern="1200" dirty="0" smtClean="0"/>
            <a:t>.</a:t>
          </a:r>
          <a:endParaRPr lang="en-US" sz="3200" b="0" kern="1200" dirty="0"/>
        </a:p>
      </dsp:txBody>
      <dsp:txXfrm>
        <a:off x="7691172" y="2193910"/>
        <a:ext cx="3475602" cy="1474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6BCDF-3780-40E2-8F16-EB90B1CCD93D}">
      <dsp:nvSpPr>
        <dsp:cNvPr id="0" name=""/>
        <dsp:cNvSpPr/>
      </dsp:nvSpPr>
      <dsp:spPr>
        <a:xfrm>
          <a:off x="29048" y="2193910"/>
          <a:ext cx="1474498" cy="14744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7043F-BB25-4934-9D07-7E7AA46F45C4}">
      <dsp:nvSpPr>
        <dsp:cNvPr id="0" name=""/>
        <dsp:cNvSpPr/>
      </dsp:nvSpPr>
      <dsp:spPr>
        <a:xfrm>
          <a:off x="338693" y="2503555"/>
          <a:ext cx="855208" cy="8552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7AC7A5-629F-4082-B548-5632AC3D3A73}">
      <dsp:nvSpPr>
        <dsp:cNvPr id="0" name=""/>
        <dsp:cNvSpPr/>
      </dsp:nvSpPr>
      <dsp:spPr>
        <a:xfrm>
          <a:off x="1819510" y="2193910"/>
          <a:ext cx="3475602" cy="147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422400">
            <a:lnSpc>
              <a:spcPct val="100000"/>
            </a:lnSpc>
            <a:spcBef>
              <a:spcPct val="0"/>
            </a:spcBef>
            <a:spcAft>
              <a:spcPct val="35000"/>
            </a:spcAft>
          </a:pPr>
          <a:r>
            <a:rPr lang="en-US" sz="3200" b="0" kern="1200" dirty="0" smtClean="0"/>
            <a:t>Individualistic: expresses the desire to stand out and excel; the search for leadership, visibility and prestige; fear of anonymity.</a:t>
          </a:r>
          <a:endParaRPr lang="en-US" sz="3200" b="0" kern="1200" dirty="0"/>
        </a:p>
      </dsp:txBody>
      <dsp:txXfrm>
        <a:off x="1819510" y="2193910"/>
        <a:ext cx="3475602" cy="1474498"/>
      </dsp:txXfrm>
    </dsp:sp>
    <dsp:sp modelId="{81FE116F-1BF8-44CD-9594-440B7E9B7E7A}">
      <dsp:nvSpPr>
        <dsp:cNvPr id="0" name=""/>
        <dsp:cNvSpPr/>
      </dsp:nvSpPr>
      <dsp:spPr>
        <a:xfrm>
          <a:off x="5900710" y="2193910"/>
          <a:ext cx="1474498" cy="14744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18C61-C1E2-4460-AD09-9CC14768320E}">
      <dsp:nvSpPr>
        <dsp:cNvPr id="0" name=""/>
        <dsp:cNvSpPr/>
      </dsp:nvSpPr>
      <dsp:spPr>
        <a:xfrm>
          <a:off x="6210355" y="2503555"/>
          <a:ext cx="855208" cy="85520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6AEB7B-EECC-40A5-A9F7-E58F7EA78C5B}">
      <dsp:nvSpPr>
        <dsp:cNvPr id="0" name=""/>
        <dsp:cNvSpPr/>
      </dsp:nvSpPr>
      <dsp:spPr>
        <a:xfrm>
          <a:off x="7691172" y="2193910"/>
          <a:ext cx="3475602" cy="147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422400">
            <a:lnSpc>
              <a:spcPct val="100000"/>
            </a:lnSpc>
            <a:spcBef>
              <a:spcPct val="0"/>
            </a:spcBef>
            <a:spcAft>
              <a:spcPct val="35000"/>
            </a:spcAft>
          </a:pPr>
          <a:r>
            <a:rPr lang="en-US" sz="3200" b="0" kern="1200" dirty="0" smtClean="0"/>
            <a:t>Aesthetics: aesthetic motivation indicates the need for harmony at a relational level and in life situations; avoids conflict and tense situations.</a:t>
          </a:r>
          <a:endParaRPr lang="en-US" sz="3200" b="0" kern="1200" dirty="0"/>
        </a:p>
      </dsp:txBody>
      <dsp:txXfrm>
        <a:off x="7691172" y="2193910"/>
        <a:ext cx="3475602" cy="1474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3491D-4D81-4CC1-90F5-C1CD4964F26D}">
      <dsp:nvSpPr>
        <dsp:cNvPr id="0" name=""/>
        <dsp:cNvSpPr/>
      </dsp:nvSpPr>
      <dsp:spPr>
        <a:xfrm>
          <a:off x="29048" y="2193910"/>
          <a:ext cx="1474498" cy="14744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41531-7C75-4451-8AB7-E7B40FD4B177}">
      <dsp:nvSpPr>
        <dsp:cNvPr id="0" name=""/>
        <dsp:cNvSpPr/>
      </dsp:nvSpPr>
      <dsp:spPr>
        <a:xfrm>
          <a:off x="338693" y="2503555"/>
          <a:ext cx="855208" cy="8552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3CA3C-A8A2-4246-ADF7-9D30FAC899CC}">
      <dsp:nvSpPr>
        <dsp:cNvPr id="0" name=""/>
        <dsp:cNvSpPr/>
      </dsp:nvSpPr>
      <dsp:spPr>
        <a:xfrm>
          <a:off x="1819510" y="2193910"/>
          <a:ext cx="3475602" cy="147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422400">
            <a:lnSpc>
              <a:spcPct val="100000"/>
            </a:lnSpc>
            <a:spcBef>
              <a:spcPct val="0"/>
            </a:spcBef>
            <a:spcAft>
              <a:spcPct val="35000"/>
            </a:spcAft>
          </a:pPr>
          <a:r>
            <a:rPr lang="en-US" sz="3200" b="0" kern="1200" dirty="0" smtClean="0"/>
            <a:t>Social: social motivation embodies the desire to be of help to others and the fear of being selfish and indifferent.</a:t>
          </a:r>
          <a:endParaRPr lang="en-US" sz="3200" b="0" kern="1200" dirty="0"/>
        </a:p>
      </dsp:txBody>
      <dsp:txXfrm>
        <a:off x="1819510" y="2193910"/>
        <a:ext cx="3475602" cy="1474498"/>
      </dsp:txXfrm>
    </dsp:sp>
    <dsp:sp modelId="{D8AB1E38-2E22-4EA8-9F44-21E23670A7BC}">
      <dsp:nvSpPr>
        <dsp:cNvPr id="0" name=""/>
        <dsp:cNvSpPr/>
      </dsp:nvSpPr>
      <dsp:spPr>
        <a:xfrm>
          <a:off x="5900710" y="2193910"/>
          <a:ext cx="1474498" cy="14744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34E58-C447-4481-ABC5-C443EDB4DE9C}">
      <dsp:nvSpPr>
        <dsp:cNvPr id="0" name=""/>
        <dsp:cNvSpPr/>
      </dsp:nvSpPr>
      <dsp:spPr>
        <a:xfrm>
          <a:off x="6210355" y="2503555"/>
          <a:ext cx="855208" cy="85520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D4B3F-211D-4D20-8A00-0A24E84A2611}">
      <dsp:nvSpPr>
        <dsp:cNvPr id="0" name=""/>
        <dsp:cNvSpPr/>
      </dsp:nvSpPr>
      <dsp:spPr>
        <a:xfrm>
          <a:off x="7691172" y="2193910"/>
          <a:ext cx="3475602" cy="147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422400">
            <a:lnSpc>
              <a:spcPct val="100000"/>
            </a:lnSpc>
            <a:spcBef>
              <a:spcPct val="0"/>
            </a:spcBef>
            <a:spcAft>
              <a:spcPct val="35000"/>
            </a:spcAft>
          </a:pPr>
          <a:r>
            <a:rPr lang="en-US" sz="3200" b="0" kern="1200" dirty="0" smtClean="0"/>
            <a:t>Traditional: traditional motivation expresses the desire for consistency; the search for solid and stable reference points over time; the fear of not being in the right value path</a:t>
          </a:r>
          <a:r>
            <a:rPr lang="en-US" sz="1800" b="0" kern="1200" dirty="0" smtClean="0"/>
            <a:t>.</a:t>
          </a:r>
          <a:endParaRPr lang="en-US" sz="1800" b="0" kern="1200" dirty="0"/>
        </a:p>
      </dsp:txBody>
      <dsp:txXfrm>
        <a:off x="7691172" y="2193910"/>
        <a:ext cx="3475602" cy="147449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27C4B-DCB6-49E2-830F-968C5E8186A5}" type="datetimeFigureOut">
              <a:rPr lang="it-IT" smtClean="0"/>
              <a:t>29/07/2020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6DEFE-930E-4430-B503-0091186EC596}" type="slidenum">
              <a:rPr lang="it-IT" smtClean="0"/>
              <a:t>‹N›</a:t>
            </a:fld>
            <a:endParaRPr lang="it-IT"/>
          </a:p>
        </p:txBody>
      </p:sp>
    </p:spTree>
    <p:extLst>
      <p:ext uri="{BB962C8B-B14F-4D97-AF65-F5344CB8AC3E}">
        <p14:creationId xmlns:p14="http://schemas.microsoft.com/office/powerpoint/2010/main" val="223341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t>29/07/2020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t>29/07/2020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t>29/07/2020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t>29/07/2020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t>‹N›</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10.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24492" cy="7184865"/>
          </a:xfrm>
        </p:spPr>
      </p:pic>
      <p:sp>
        <p:nvSpPr>
          <p:cNvPr id="3" name="Rounded Rectangle 2"/>
          <p:cNvSpPr/>
          <p:nvPr/>
        </p:nvSpPr>
        <p:spPr>
          <a:xfrm>
            <a:off x="1013989" y="2743200"/>
            <a:ext cx="10085560" cy="13036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6600" dirty="0">
                <a:solidFill>
                  <a:schemeClr val="bg1"/>
                </a:solidFill>
              </a:rPr>
              <a:t>MANAGER TRANSITION</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0654" y="772160"/>
            <a:ext cx="11195824" cy="4602727"/>
          </a:xfrm>
        </p:spPr>
        <p:txBody>
          <a:bodyPr>
            <a:normAutofit/>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it-IT" sz="3600" dirty="0">
                <a:latin typeface="+mn-lt"/>
              </a:rPr>
              <a:t/>
            </a:r>
            <a:br>
              <a:rPr lang="it-IT" sz="3600" dirty="0">
                <a:latin typeface="+mn-lt"/>
              </a:rPr>
            </a:br>
            <a:endParaRPr lang="it-IT" sz="3600" dirty="0">
              <a:latin typeface="+mn-lt"/>
            </a:endParaRPr>
          </a:p>
        </p:txBody>
      </p:sp>
      <p:graphicFrame>
        <p:nvGraphicFramePr>
          <p:cNvPr id="3" name="Segnaposto contenuto 2">
            <a:extLst>
              <a:ext uri="{FF2B5EF4-FFF2-40B4-BE49-F238E27FC236}">
                <a16:creationId xmlns:a16="http://schemas.microsoft.com/office/drawing/2014/main" id="{6D103C16-D482-47F0-932C-06DB678D260B}"/>
              </a:ext>
            </a:extLst>
          </p:cNvPr>
          <p:cNvGraphicFramePr>
            <a:graphicFrameLocks/>
          </p:cNvGraphicFramePr>
          <p:nvPr>
            <p:extLst>
              <p:ext uri="{D42A27DB-BD31-4B8C-83A1-F6EECF244321}">
                <p14:modId xmlns:p14="http://schemas.microsoft.com/office/powerpoint/2010/main" val="1409656811"/>
              </p:ext>
            </p:extLst>
          </p:nvPr>
        </p:nvGraphicFramePr>
        <p:xfrm>
          <a:off x="293571" y="1284438"/>
          <a:ext cx="11195824" cy="586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o 3"/>
          <p:cNvGrpSpPr/>
          <p:nvPr/>
        </p:nvGrpSpPr>
        <p:grpSpPr>
          <a:xfrm>
            <a:off x="281519" y="3340737"/>
            <a:ext cx="1614999" cy="1645668"/>
            <a:chOff x="4028175" y="2787368"/>
            <a:chExt cx="1237442" cy="1237442"/>
          </a:xfrm>
          <a:scene3d>
            <a:camera prst="orthographicFront"/>
            <a:lightRig rig="flat" dir="t"/>
          </a:scene3d>
        </p:grpSpPr>
        <p:sp>
          <p:nvSpPr>
            <p:cNvPr id="5" name="Ovale 4"/>
            <p:cNvSpPr/>
            <p:nvPr/>
          </p:nvSpPr>
          <p:spPr>
            <a:xfrm>
              <a:off x="4028175" y="2787368"/>
              <a:ext cx="1237442" cy="1237442"/>
            </a:xfrm>
            <a:prstGeom prst="ellipse">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6" name="Ovale 4"/>
            <p:cNvSpPr txBox="1"/>
            <p:nvPr/>
          </p:nvSpPr>
          <p:spPr>
            <a:xfrm>
              <a:off x="4209394" y="2968587"/>
              <a:ext cx="952438" cy="87500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dirty="0" err="1" smtClean="0"/>
                <a:t>Individualisti</a:t>
              </a:r>
              <a:r>
                <a:rPr lang="it-IT" sz="1000" dirty="0" err="1" smtClean="0"/>
                <a:t>c</a:t>
              </a:r>
              <a:endParaRPr lang="it-IT" sz="1000" kern="1200" dirty="0"/>
            </a:p>
          </p:txBody>
        </p:sp>
      </p:grpSp>
      <p:grpSp>
        <p:nvGrpSpPr>
          <p:cNvPr id="7" name="Gruppo 6"/>
          <p:cNvGrpSpPr/>
          <p:nvPr/>
        </p:nvGrpSpPr>
        <p:grpSpPr>
          <a:xfrm>
            <a:off x="6088566" y="3340736"/>
            <a:ext cx="1619471" cy="1645668"/>
            <a:chOff x="2408839" y="3717760"/>
            <a:chExt cx="1237442" cy="1237442"/>
          </a:xfrm>
          <a:scene3d>
            <a:camera prst="orthographicFront"/>
            <a:lightRig rig="flat" dir="t"/>
          </a:scene3d>
        </p:grpSpPr>
        <p:sp>
          <p:nvSpPr>
            <p:cNvPr id="8" name="Ovale 7"/>
            <p:cNvSpPr/>
            <p:nvPr/>
          </p:nvSpPr>
          <p:spPr>
            <a:xfrm>
              <a:off x="2408839" y="3717760"/>
              <a:ext cx="1237442" cy="1237442"/>
            </a:xfrm>
            <a:prstGeom prst="ellips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9" name="Ovale 4"/>
            <p:cNvSpPr txBox="1"/>
            <p:nvPr/>
          </p:nvSpPr>
          <p:spPr>
            <a:xfrm>
              <a:off x="2590058" y="3898979"/>
              <a:ext cx="875004" cy="87500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dirty="0" err="1" smtClean="0"/>
                <a:t>Aesthetics</a:t>
              </a:r>
              <a:r>
                <a:rPr lang="it-IT" kern="1200" dirty="0" smtClean="0"/>
                <a:t> </a:t>
              </a:r>
              <a:endParaRPr lang="it-IT" kern="1200" dirty="0"/>
            </a:p>
          </p:txBody>
        </p:sp>
      </p:grpSp>
    </p:spTree>
    <p:extLst>
      <p:ext uri="{BB962C8B-B14F-4D97-AF65-F5344CB8AC3E}">
        <p14:creationId xmlns:p14="http://schemas.microsoft.com/office/powerpoint/2010/main" val="26743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0654" y="772160"/>
            <a:ext cx="11195824" cy="4602727"/>
          </a:xfrm>
        </p:spPr>
        <p:txBody>
          <a:bodyPr>
            <a:normAutofit/>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it-IT" sz="3600" dirty="0">
                <a:latin typeface="+mn-lt"/>
              </a:rPr>
              <a:t/>
            </a:r>
            <a:br>
              <a:rPr lang="it-IT" sz="3600" dirty="0">
                <a:latin typeface="+mn-lt"/>
              </a:rPr>
            </a:br>
            <a:endParaRPr lang="it-IT" sz="3600" dirty="0">
              <a:latin typeface="+mn-lt"/>
            </a:endParaRPr>
          </a:p>
        </p:txBody>
      </p:sp>
      <p:graphicFrame>
        <p:nvGraphicFramePr>
          <p:cNvPr id="3" name="Segnaposto contenuto 2">
            <a:extLst>
              <a:ext uri="{FF2B5EF4-FFF2-40B4-BE49-F238E27FC236}">
                <a16:creationId xmlns:a16="http://schemas.microsoft.com/office/drawing/2014/main" id="{6D103C16-D482-47F0-932C-06DB678D260B}"/>
              </a:ext>
            </a:extLst>
          </p:cNvPr>
          <p:cNvGraphicFramePr>
            <a:graphicFrameLocks/>
          </p:cNvGraphicFramePr>
          <p:nvPr>
            <p:extLst>
              <p:ext uri="{D42A27DB-BD31-4B8C-83A1-F6EECF244321}">
                <p14:modId xmlns:p14="http://schemas.microsoft.com/office/powerpoint/2010/main" val="770778307"/>
              </p:ext>
            </p:extLst>
          </p:nvPr>
        </p:nvGraphicFramePr>
        <p:xfrm>
          <a:off x="365760" y="995680"/>
          <a:ext cx="11195824" cy="586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o 3"/>
          <p:cNvGrpSpPr/>
          <p:nvPr/>
        </p:nvGrpSpPr>
        <p:grpSpPr>
          <a:xfrm>
            <a:off x="365759" y="3031958"/>
            <a:ext cx="1607419" cy="1645668"/>
            <a:chOff x="811796" y="2787368"/>
            <a:chExt cx="1237442" cy="1237442"/>
          </a:xfrm>
          <a:scene3d>
            <a:camera prst="orthographicFront"/>
            <a:lightRig rig="flat" dir="t"/>
          </a:scene3d>
        </p:grpSpPr>
        <p:sp>
          <p:nvSpPr>
            <p:cNvPr id="5" name="Ovale 4"/>
            <p:cNvSpPr/>
            <p:nvPr/>
          </p:nvSpPr>
          <p:spPr>
            <a:xfrm>
              <a:off x="811796" y="2787368"/>
              <a:ext cx="1237442" cy="1237442"/>
            </a:xfrm>
            <a:prstGeom prst="ellipse">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6" name="Ovale 4"/>
            <p:cNvSpPr txBox="1"/>
            <p:nvPr/>
          </p:nvSpPr>
          <p:spPr>
            <a:xfrm>
              <a:off x="993015" y="2968587"/>
              <a:ext cx="875004" cy="87500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dirty="0" smtClean="0"/>
                <a:t>Social</a:t>
              </a:r>
              <a:r>
                <a:rPr lang="it-IT" kern="1200" dirty="0" smtClean="0"/>
                <a:t> </a:t>
              </a:r>
              <a:endParaRPr lang="it-IT" kern="1200" dirty="0"/>
            </a:p>
          </p:txBody>
        </p:sp>
      </p:grpSp>
      <p:grpSp>
        <p:nvGrpSpPr>
          <p:cNvPr id="7" name="Gruppo 6"/>
          <p:cNvGrpSpPr/>
          <p:nvPr/>
        </p:nvGrpSpPr>
        <p:grpSpPr>
          <a:xfrm>
            <a:off x="6088566" y="3073523"/>
            <a:ext cx="1607420" cy="1645668"/>
            <a:chOff x="811796" y="930391"/>
            <a:chExt cx="1237442" cy="1237442"/>
          </a:xfrm>
          <a:solidFill>
            <a:schemeClr val="accent1">
              <a:lumMod val="75000"/>
            </a:schemeClr>
          </a:solidFill>
          <a:scene3d>
            <a:camera prst="orthographicFront"/>
            <a:lightRig rig="flat" dir="t"/>
          </a:scene3d>
        </p:grpSpPr>
        <p:sp>
          <p:nvSpPr>
            <p:cNvPr id="8" name="Ovale 7"/>
            <p:cNvSpPr/>
            <p:nvPr/>
          </p:nvSpPr>
          <p:spPr>
            <a:xfrm>
              <a:off x="811796" y="930391"/>
              <a:ext cx="1237442" cy="1237442"/>
            </a:xfrm>
            <a:prstGeom prst="ellipse">
              <a:avLst/>
            </a:prstGeom>
            <a:grp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9" name="Ovale 4"/>
            <p:cNvSpPr txBox="1"/>
            <p:nvPr/>
          </p:nvSpPr>
          <p:spPr>
            <a:xfrm>
              <a:off x="993015" y="1111610"/>
              <a:ext cx="875004" cy="87500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dirty="0" err="1"/>
                <a:t>Traditional</a:t>
              </a:r>
              <a:endParaRPr lang="it-IT" dirty="0"/>
            </a:p>
          </p:txBody>
        </p:sp>
      </p:grpSp>
    </p:spTree>
    <p:extLst>
      <p:ext uri="{BB962C8B-B14F-4D97-AF65-F5344CB8AC3E}">
        <p14:creationId xmlns:p14="http://schemas.microsoft.com/office/powerpoint/2010/main" val="382613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sz="3600" dirty="0">
              <a:latin typeface="+mn-lt"/>
            </a:endParaRPr>
          </a:p>
        </p:txBody>
      </p:sp>
      <p:sp>
        <p:nvSpPr>
          <p:cNvPr id="3" name="Segnaposto contenuto 2">
            <a:extLst>
              <a:ext uri="{FF2B5EF4-FFF2-40B4-BE49-F238E27FC236}">
                <a16:creationId xmlns:a16="http://schemas.microsoft.com/office/drawing/2014/main" id="{876E2B16-29F7-4588-BBE8-C8B4EFD2D44E}"/>
              </a:ext>
            </a:extLst>
          </p:cNvPr>
          <p:cNvSpPr>
            <a:spLocks noGrp="1"/>
          </p:cNvSpPr>
          <p:nvPr>
            <p:ph idx="1"/>
          </p:nvPr>
        </p:nvSpPr>
        <p:spPr>
          <a:xfrm>
            <a:off x="624840" y="1690688"/>
            <a:ext cx="10942320" cy="3846339"/>
          </a:xfrm>
        </p:spPr>
        <p:txBody>
          <a:bodyPr>
            <a:noAutofit/>
          </a:bodyPr>
          <a:lstStyle/>
          <a:p>
            <a:pPr marL="0" indent="0">
              <a:buNone/>
            </a:pPr>
            <a:r>
              <a:rPr lang="en-US" sz="3200" dirty="0"/>
              <a:t>Knowing the motivational levers helps managers to make the best use of the potential of human resources and to adopt functional actions and behaviors to keep employees motivated</a:t>
            </a:r>
            <a:endParaRPr lang="it-IT" sz="3200" dirty="0"/>
          </a:p>
          <a:p>
            <a:pPr marL="0" indent="0">
              <a:buNone/>
            </a:pPr>
            <a:endParaRPr lang="en-US" sz="3200" dirty="0" smtClean="0"/>
          </a:p>
          <a:p>
            <a:pPr marL="0" indent="0">
              <a:buNone/>
            </a:pPr>
            <a:r>
              <a:rPr lang="en-US" sz="3200" dirty="0" smtClean="0"/>
              <a:t>Knowing </a:t>
            </a:r>
            <a:r>
              <a:rPr lang="en-US" sz="3200" dirty="0"/>
              <a:t>"why" people decide to collaborate is </a:t>
            </a:r>
            <a:r>
              <a:rPr lang="en-US" sz="3200" dirty="0" smtClean="0"/>
              <a:t>an important </a:t>
            </a:r>
            <a:r>
              <a:rPr lang="en-US" sz="3200" dirty="0"/>
              <a:t>information for the manager; involving people in setting goals, sharing mutual expectations, recognizing and enhancing their strengths are elements of success</a:t>
            </a:r>
            <a:r>
              <a:rPr lang="en-US" sz="3200" dirty="0" smtClean="0"/>
              <a:t>.</a:t>
            </a:r>
            <a:endParaRPr lang="en-US" sz="3200" dirty="0"/>
          </a:p>
        </p:txBody>
      </p:sp>
    </p:spTree>
    <p:extLst>
      <p:ext uri="{BB962C8B-B14F-4D97-AF65-F5344CB8AC3E}">
        <p14:creationId xmlns:p14="http://schemas.microsoft.com/office/powerpoint/2010/main" val="30532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4547937" y="1507490"/>
            <a:ext cx="7339263" cy="4825578"/>
          </a:xfrm>
          <a:prstGeom prst="rect">
            <a:avLst/>
          </a:prstGeom>
        </p:spPr>
        <p:txBody>
          <a:bodyPr vert="horz" lIns="91440" tIns="45720" rIns="91440" bIns="45720" rtlCol="0" anchor="ctr">
            <a:normAutofit/>
          </a:bodyPr>
          <a:lstStyle/>
          <a:p>
            <a:pPr lvl="0">
              <a:defRPr/>
            </a:pPr>
            <a:r>
              <a:rPr lang="en-US" sz="3200" dirty="0">
                <a:solidFill>
                  <a:prstClr val="black"/>
                </a:solidFill>
              </a:rPr>
              <a:t>Trust is one of the drivers behind a manager's relationship and management team</a:t>
            </a:r>
          </a:p>
          <a:p>
            <a:pPr lvl="0">
              <a:defRPr/>
            </a:pPr>
            <a:r>
              <a:rPr lang="en-US" sz="3200" dirty="0">
                <a:solidFill>
                  <a:prstClr val="black"/>
                </a:solidFill>
              </a:rPr>
              <a:t> For the manager to manage employees effectively, there must be a relationship of trust that implements responsibility and sharing objectives</a:t>
            </a:r>
            <a:endPar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uppo 6"/>
          <p:cNvGrpSpPr/>
          <p:nvPr/>
        </p:nvGrpSpPr>
        <p:grpSpPr>
          <a:xfrm>
            <a:off x="892629" y="4385684"/>
            <a:ext cx="3538694" cy="720000"/>
            <a:chOff x="-52795" y="3901480"/>
            <a:chExt cx="3192236" cy="720000"/>
          </a:xfrm>
        </p:grpSpPr>
        <p:sp>
          <p:nvSpPr>
            <p:cNvPr id="8" name="Rettangolo 7"/>
            <p:cNvSpPr/>
            <p:nvPr/>
          </p:nvSpPr>
          <p:spPr>
            <a:xfrm>
              <a:off x="418071" y="3901480"/>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asellaDiTesto 8"/>
            <p:cNvSpPr txBox="1"/>
            <p:nvPr/>
          </p:nvSpPr>
          <p:spPr>
            <a:xfrm>
              <a:off x="-52795" y="3901480"/>
              <a:ext cx="2248766" cy="6108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cap="all"/>
              </a:pPr>
              <a:r>
                <a:rPr kumimoji="0" lang="it-IT" sz="3200" b="0" i="0" u="none" strike="noStrike" kern="1200" cap="all" spc="0" normalizeH="0" baseline="0" noProof="0" dirty="0">
                  <a:ln>
                    <a:noFill/>
                  </a:ln>
                  <a:solidFill>
                    <a:prstClr val="black"/>
                  </a:solidFill>
                  <a:effectLst/>
                  <a:uLnTx/>
                  <a:uFillTx/>
                  <a:latin typeface="Calibri" panose="020F0502020204030204"/>
                  <a:ea typeface="+mn-ea"/>
                  <a:cs typeface="+mn-cs"/>
                </a:rPr>
                <a:t>TRUST</a:t>
              </a:r>
              <a:r>
                <a:rPr kumimoji="0" lang="it-IT" sz="2300" b="0" i="0" u="none" strike="noStrike" kern="1200" cap="all" spc="0" normalizeH="0" baseline="0" noProof="0" dirty="0">
                  <a:ln>
                    <a:noFill/>
                  </a:ln>
                  <a:solidFill>
                    <a:prstClr val="black"/>
                  </a:solidFill>
                  <a:effectLst/>
                  <a:uLnTx/>
                  <a:uFillTx/>
                  <a:latin typeface="Calibri" panose="020F0502020204030204"/>
                  <a:ea typeface="+mn-ea"/>
                  <a:cs typeface="+mn-cs"/>
                </a:rPr>
                <a:t> </a:t>
              </a:r>
              <a:endParaRPr kumimoji="0" lang="en-US" sz="2300" b="0" i="0" u="none" strike="noStrike" kern="1200" cap="all" spc="0" normalizeH="0" baseline="0" noProof="0" dirty="0">
                <a:ln>
                  <a:noFill/>
                </a:ln>
                <a:solidFill>
                  <a:prstClr val="black"/>
                </a:solidFill>
                <a:effectLst/>
                <a:uLnTx/>
                <a:uFillTx/>
                <a:latin typeface="Calibri" panose="020F0502020204030204"/>
                <a:ea typeface="+mn-ea"/>
                <a:cs typeface="+mn-cs"/>
              </a:endParaRPr>
            </a:p>
          </p:txBody>
        </p:sp>
      </p:grpSp>
      <p:sp>
        <p:nvSpPr>
          <p:cNvPr id="10" name="Ovale 9">
            <a:extLst>
              <a:ext uri="{FF2B5EF4-FFF2-40B4-BE49-F238E27FC236}">
                <a16:creationId xmlns:a16="http://schemas.microsoft.com/office/drawing/2014/main" id="{6590D8AF-5D32-4BAB-8C85-A3AFC133A79C}"/>
              </a:ext>
            </a:extLst>
          </p:cNvPr>
          <p:cNvSpPr/>
          <p:nvPr/>
        </p:nvSpPr>
        <p:spPr>
          <a:xfrm>
            <a:off x="1428766" y="2426084"/>
            <a:ext cx="1494195" cy="149419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1" name="Rettangolo 10" descr="Questions">
            <a:extLst>
              <a:ext uri="{FF2B5EF4-FFF2-40B4-BE49-F238E27FC236}">
                <a16:creationId xmlns:a16="http://schemas.microsoft.com/office/drawing/2014/main" id="{CA18D864-26F7-4426-B941-EA7AFB697A9E}"/>
              </a:ext>
            </a:extLst>
          </p:cNvPr>
          <p:cNvSpPr/>
          <p:nvPr/>
        </p:nvSpPr>
        <p:spPr>
          <a:xfrm>
            <a:off x="1639624" y="2744518"/>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32063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sz="3600" dirty="0">
              <a:latin typeface="+mn-lt"/>
            </a:endParaRPr>
          </a:p>
        </p:txBody>
      </p:sp>
      <p:sp>
        <p:nvSpPr>
          <p:cNvPr id="3" name="Segnaposto contenuto 2">
            <a:extLst>
              <a:ext uri="{FF2B5EF4-FFF2-40B4-BE49-F238E27FC236}">
                <a16:creationId xmlns:a16="http://schemas.microsoft.com/office/drawing/2014/main" id="{876E2B16-29F7-4588-BBE8-C8B4EFD2D44E}"/>
              </a:ext>
            </a:extLst>
          </p:cNvPr>
          <p:cNvSpPr>
            <a:spLocks noGrp="1"/>
          </p:cNvSpPr>
          <p:nvPr>
            <p:ph idx="1"/>
          </p:nvPr>
        </p:nvSpPr>
        <p:spPr>
          <a:xfrm>
            <a:off x="660400" y="1489777"/>
            <a:ext cx="11125200" cy="4597124"/>
          </a:xfrm>
        </p:spPr>
        <p:txBody>
          <a:bodyPr>
            <a:normAutofit lnSpcReduction="10000"/>
          </a:bodyPr>
          <a:lstStyle/>
          <a:p>
            <a:pPr marL="0" indent="0">
              <a:buNone/>
            </a:pPr>
            <a:r>
              <a:rPr lang="en-US" sz="3200" dirty="0" smtClean="0"/>
              <a:t>Trust </a:t>
            </a:r>
            <a:r>
              <a:rPr lang="en-US" sz="3200" dirty="0"/>
              <a:t>occurs in company relations on two levels:</a:t>
            </a:r>
          </a:p>
          <a:p>
            <a:r>
              <a:rPr lang="en-US" sz="3200" dirty="0" smtClean="0"/>
              <a:t>Self-confidence</a:t>
            </a:r>
            <a:endParaRPr lang="en-US" sz="3200" dirty="0"/>
          </a:p>
          <a:p>
            <a:r>
              <a:rPr lang="en-US" sz="3200" dirty="0"/>
              <a:t>Give and gain trust from others</a:t>
            </a:r>
          </a:p>
          <a:p>
            <a:pPr marL="0" indent="0">
              <a:buNone/>
            </a:pPr>
            <a:endParaRPr lang="en-US" sz="3200" dirty="0" smtClean="0"/>
          </a:p>
          <a:p>
            <a:pPr marL="0" indent="0">
              <a:buNone/>
            </a:pPr>
            <a:r>
              <a:rPr lang="en-US" sz="3200" dirty="0" smtClean="0"/>
              <a:t>If </a:t>
            </a:r>
            <a:r>
              <a:rPr lang="en-US" sz="3200" dirty="0"/>
              <a:t>I trust myself and trust my colleagues I will be able to get the best from myself and get the best from others.</a:t>
            </a:r>
          </a:p>
          <a:p>
            <a:pPr marL="0" indent="0">
              <a:buNone/>
            </a:pPr>
            <a:endParaRPr lang="en-US" sz="3200" dirty="0"/>
          </a:p>
          <a:p>
            <a:pPr marL="0" indent="0">
              <a:buNone/>
            </a:pPr>
            <a:r>
              <a:rPr lang="en-US" sz="3200" dirty="0"/>
              <a:t>A climate of trust in organizations has a significant impact on organizational performance and well-being.</a:t>
            </a:r>
            <a:endParaRPr lang="it-IT" sz="3200" dirty="0"/>
          </a:p>
        </p:txBody>
      </p:sp>
    </p:spTree>
    <p:extLst>
      <p:ext uri="{BB962C8B-B14F-4D97-AF65-F5344CB8AC3E}">
        <p14:creationId xmlns:p14="http://schemas.microsoft.com/office/powerpoint/2010/main" val="88048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sz="3600" dirty="0">
              <a:latin typeface="+mn-lt"/>
            </a:endParaRPr>
          </a:p>
        </p:txBody>
      </p:sp>
      <p:sp>
        <p:nvSpPr>
          <p:cNvPr id="3" name="Segnaposto contenuto 2">
            <a:extLst>
              <a:ext uri="{FF2B5EF4-FFF2-40B4-BE49-F238E27FC236}">
                <a16:creationId xmlns:a16="http://schemas.microsoft.com/office/drawing/2014/main" id="{876E2B16-29F7-4588-BBE8-C8B4EFD2D44E}"/>
              </a:ext>
            </a:extLst>
          </p:cNvPr>
          <p:cNvSpPr>
            <a:spLocks noGrp="1"/>
          </p:cNvSpPr>
          <p:nvPr>
            <p:ph idx="1"/>
          </p:nvPr>
        </p:nvSpPr>
        <p:spPr>
          <a:xfrm>
            <a:off x="838200" y="1825624"/>
            <a:ext cx="5349949" cy="4277463"/>
          </a:xfrm>
        </p:spPr>
        <p:txBody>
          <a:bodyPr>
            <a:normAutofit/>
          </a:bodyPr>
          <a:lstStyle/>
          <a:p>
            <a:pPr marL="0" indent="0">
              <a:buNone/>
            </a:pPr>
            <a:r>
              <a:rPr lang="en-US" sz="3200" dirty="0" smtClean="0"/>
              <a:t>Trust </a:t>
            </a:r>
            <a:r>
              <a:rPr lang="en-US" sz="3200" dirty="0"/>
              <a:t>is the emotional thermometer of relationships, it measures how </a:t>
            </a:r>
            <a:r>
              <a:rPr lang="en-US" sz="3200" dirty="0" smtClean="0"/>
              <a:t>people are free to </a:t>
            </a:r>
            <a:r>
              <a:rPr lang="en-US" sz="3200" dirty="0"/>
              <a:t>express their ideas, how safe they feel when they say something that is not in line with the manager's thinking</a:t>
            </a:r>
            <a:r>
              <a:rPr lang="en-US" sz="3200" dirty="0" smtClean="0"/>
              <a:t>.</a:t>
            </a:r>
            <a:endParaRPr lang="en-US" sz="32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483" y="701749"/>
            <a:ext cx="4242391" cy="5656521"/>
          </a:xfrm>
          <a:prstGeom prst="rect">
            <a:avLst/>
          </a:prstGeom>
        </p:spPr>
      </p:pic>
    </p:spTree>
    <p:extLst>
      <p:ext uri="{BB962C8B-B14F-4D97-AF65-F5344CB8AC3E}">
        <p14:creationId xmlns:p14="http://schemas.microsoft.com/office/powerpoint/2010/main" val="3228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4093029" y="1507490"/>
            <a:ext cx="7794172" cy="4825578"/>
          </a:xfrm>
          <a:prstGeom prst="rect">
            <a:avLst/>
          </a:prstGeom>
        </p:spPr>
        <p:txBody>
          <a:bodyPr vert="horz" lIns="91440" tIns="45720" rIns="91440" bIns="45720" rtlCol="0" anchor="ctr">
            <a:normAutofit/>
          </a:bodyPr>
          <a:lstStyle/>
          <a:p>
            <a:pPr lvl="0">
              <a:defRPr/>
            </a:pPr>
            <a:r>
              <a:rPr lang="en-US" sz="3200" dirty="0">
                <a:solidFill>
                  <a:prstClr val="black"/>
                </a:solidFill>
              </a:rPr>
              <a:t>To achieve business objectives, the manager must necessarily activate a relationship of sharing, comparison and exchange with his team </a:t>
            </a:r>
            <a:r>
              <a:rPr lang="en-US" sz="3200" dirty="0" smtClean="0">
                <a:solidFill>
                  <a:prstClr val="black"/>
                </a:solidFill>
              </a:rPr>
              <a:t>members</a:t>
            </a:r>
          </a:p>
          <a:p>
            <a:pPr lvl="0">
              <a:defRPr/>
            </a:pPr>
            <a:endParaRPr lang="en-US" sz="3200" dirty="0">
              <a:solidFill>
                <a:prstClr val="black"/>
              </a:solidFill>
            </a:endParaRPr>
          </a:p>
          <a:p>
            <a:pPr fontAlgn="base">
              <a:lnSpc>
                <a:spcPct val="90000"/>
              </a:lnSpc>
              <a:spcBef>
                <a:spcPts val="1000"/>
              </a:spcBef>
            </a:pPr>
            <a:r>
              <a:rPr lang="en-US" sz="3200" dirty="0" smtClean="0"/>
              <a:t>The </a:t>
            </a:r>
            <a:r>
              <a:rPr lang="en-US" sz="3200" dirty="0"/>
              <a:t>elements to promote a </a:t>
            </a:r>
            <a:r>
              <a:rPr lang="en-US" sz="3200" dirty="0" smtClean="0"/>
              <a:t>collaboration are?</a:t>
            </a:r>
            <a:endParaRPr lang="en-US" sz="3200" dirty="0"/>
          </a:p>
          <a:p>
            <a:pPr marL="457200" indent="-457200" fontAlgn="base">
              <a:lnSpc>
                <a:spcPct val="90000"/>
              </a:lnSpc>
              <a:spcBef>
                <a:spcPts val="1000"/>
              </a:spcBef>
              <a:buFont typeface="Arial" panose="020B0604020202020204" pitchFamily="34" charset="0"/>
              <a:buChar char="•"/>
            </a:pPr>
            <a:r>
              <a:rPr lang="en-US" sz="3200" dirty="0"/>
              <a:t>Clear and shared goals</a:t>
            </a:r>
          </a:p>
          <a:p>
            <a:pPr marL="457200" indent="-457200" fontAlgn="base">
              <a:lnSpc>
                <a:spcPct val="90000"/>
              </a:lnSpc>
              <a:spcBef>
                <a:spcPts val="1000"/>
              </a:spcBef>
              <a:buFont typeface="Arial" panose="020B0604020202020204" pitchFamily="34" charset="0"/>
              <a:buChar char="•"/>
            </a:pPr>
            <a:r>
              <a:rPr lang="en-US" sz="3200" dirty="0"/>
              <a:t>Defined roles</a:t>
            </a:r>
          </a:p>
          <a:p>
            <a:pPr marL="457200" indent="-457200" fontAlgn="base">
              <a:lnSpc>
                <a:spcPct val="90000"/>
              </a:lnSpc>
              <a:spcBef>
                <a:spcPts val="1000"/>
              </a:spcBef>
              <a:buFont typeface="Arial" panose="020B0604020202020204" pitchFamily="34" charset="0"/>
              <a:buChar char="•"/>
            </a:pPr>
            <a:r>
              <a:rPr lang="en-US" sz="3200" dirty="0"/>
              <a:t>Culture of learning from error</a:t>
            </a:r>
            <a:endParaRPr lang="it-IT" sz="3200" dirty="0">
              <a:solidFill>
                <a:srgbClr val="626262"/>
              </a:solidFill>
              <a:latin typeface="inherit"/>
            </a:endParaRPr>
          </a:p>
          <a:p>
            <a:pPr lvl="0">
              <a:defRPr/>
            </a:pPr>
            <a:endParaRPr lang="en-US" sz="3200" dirty="0">
              <a:solidFill>
                <a:prstClr val="black"/>
              </a:solidFill>
            </a:endParaRPr>
          </a:p>
        </p:txBody>
      </p:sp>
      <p:grpSp>
        <p:nvGrpSpPr>
          <p:cNvPr id="7" name="Gruppo 6"/>
          <p:cNvGrpSpPr/>
          <p:nvPr/>
        </p:nvGrpSpPr>
        <p:grpSpPr>
          <a:xfrm>
            <a:off x="892629" y="4385684"/>
            <a:ext cx="3538694" cy="720000"/>
            <a:chOff x="-52795" y="3901480"/>
            <a:chExt cx="3192236" cy="720000"/>
          </a:xfrm>
        </p:grpSpPr>
        <p:sp>
          <p:nvSpPr>
            <p:cNvPr id="8" name="Rettangolo 7"/>
            <p:cNvSpPr/>
            <p:nvPr/>
          </p:nvSpPr>
          <p:spPr>
            <a:xfrm>
              <a:off x="418071" y="3901480"/>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asellaDiTesto 8"/>
            <p:cNvSpPr txBox="1"/>
            <p:nvPr/>
          </p:nvSpPr>
          <p:spPr>
            <a:xfrm>
              <a:off x="-52795" y="3901480"/>
              <a:ext cx="2721370" cy="6217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cap="all"/>
              </a:pPr>
              <a:r>
                <a:rPr kumimoji="0" lang="it-IT" sz="3200" b="0" i="0" u="none" strike="noStrike" kern="1200" cap="all" spc="0" normalizeH="0" baseline="0" noProof="0" dirty="0">
                  <a:ln>
                    <a:noFill/>
                  </a:ln>
                  <a:solidFill>
                    <a:prstClr val="black"/>
                  </a:solidFill>
                  <a:effectLst/>
                  <a:uLnTx/>
                  <a:uFillTx/>
                  <a:latin typeface="Calibri" panose="020F0502020204030204"/>
                  <a:ea typeface="+mn-ea"/>
                  <a:cs typeface="+mn-cs"/>
                </a:rPr>
                <a:t>COLLABORATION </a:t>
              </a:r>
              <a:endParaRPr kumimoji="0" lang="en-US" sz="2300" b="0" i="0" u="none" strike="noStrike" kern="1200" cap="all" spc="0" normalizeH="0" baseline="0" noProof="0" dirty="0">
                <a:ln>
                  <a:noFill/>
                </a:ln>
                <a:solidFill>
                  <a:prstClr val="black"/>
                </a:solidFill>
                <a:effectLst/>
                <a:uLnTx/>
                <a:uFillTx/>
                <a:latin typeface="Calibri" panose="020F0502020204030204"/>
                <a:ea typeface="+mn-ea"/>
                <a:cs typeface="+mn-cs"/>
              </a:endParaRPr>
            </a:p>
          </p:txBody>
        </p:sp>
      </p:grpSp>
      <p:sp>
        <p:nvSpPr>
          <p:cNvPr id="12" name="Ovale 11">
            <a:extLst>
              <a:ext uri="{FF2B5EF4-FFF2-40B4-BE49-F238E27FC236}">
                <a16:creationId xmlns:a16="http://schemas.microsoft.com/office/drawing/2014/main" id="{719FF4D7-14A1-45C3-9500-67072BA95FF0}"/>
              </a:ext>
            </a:extLst>
          </p:cNvPr>
          <p:cNvSpPr/>
          <p:nvPr/>
        </p:nvSpPr>
        <p:spPr>
          <a:xfrm>
            <a:off x="1538903" y="2472316"/>
            <a:ext cx="1494195" cy="149419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3" name="Rettangolo 12" descr="Social Network">
            <a:extLst>
              <a:ext uri="{FF2B5EF4-FFF2-40B4-BE49-F238E27FC236}">
                <a16:creationId xmlns:a16="http://schemas.microsoft.com/office/drawing/2014/main" id="{B04EFC88-B8C1-4C37-9AD5-895D53601619}"/>
              </a:ext>
            </a:extLst>
          </p:cNvPr>
          <p:cNvSpPr/>
          <p:nvPr/>
        </p:nvSpPr>
        <p:spPr>
          <a:xfrm>
            <a:off x="1857337" y="2790750"/>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8104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45529" y="1432560"/>
            <a:ext cx="11195824" cy="4638907"/>
          </a:xfrm>
        </p:spPr>
        <p:txBody>
          <a:bodyPr>
            <a:normAutofit/>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dirty="0"/>
          </a:p>
        </p:txBody>
      </p:sp>
      <p:sp>
        <p:nvSpPr>
          <p:cNvPr id="4" name="CasellaDiTesto 3">
            <a:extLst>
              <a:ext uri="{FF2B5EF4-FFF2-40B4-BE49-F238E27FC236}">
                <a16:creationId xmlns:a16="http://schemas.microsoft.com/office/drawing/2014/main" id="{63CF96CC-2D57-491A-A0FA-F96F655761D2}"/>
              </a:ext>
            </a:extLst>
          </p:cNvPr>
          <p:cNvSpPr txBox="1"/>
          <p:nvPr/>
        </p:nvSpPr>
        <p:spPr>
          <a:xfrm>
            <a:off x="6143441" y="1711454"/>
            <a:ext cx="4903654" cy="3637919"/>
          </a:xfrm>
          <a:prstGeom prst="rect">
            <a:avLst/>
          </a:prstGeom>
          <a:noFill/>
        </p:spPr>
        <p:txBody>
          <a:bodyPr wrap="square">
            <a:spAutoFit/>
          </a:bodyPr>
          <a:lstStyle/>
          <a:p>
            <a:pPr fontAlgn="base">
              <a:lnSpc>
                <a:spcPct val="90000"/>
              </a:lnSpc>
              <a:spcBef>
                <a:spcPts val="1000"/>
              </a:spcBef>
            </a:pPr>
            <a:r>
              <a:rPr lang="en-US" sz="3200" dirty="0" smtClean="0"/>
              <a:t>People </a:t>
            </a:r>
            <a:r>
              <a:rPr lang="en-US" sz="3200" dirty="0"/>
              <a:t>need to communicate with each other. If they listen to each other and show mutual empathy and share their knowledge they are more facilitated in achieving the goals</a:t>
            </a:r>
            <a:endParaRPr lang="it-IT" sz="320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81" y="806116"/>
            <a:ext cx="4276859" cy="5702968"/>
          </a:xfrm>
          <a:prstGeom prst="rect">
            <a:avLst/>
          </a:prstGeom>
        </p:spPr>
      </p:pic>
    </p:spTree>
    <p:extLst>
      <p:ext uri="{BB962C8B-B14F-4D97-AF65-F5344CB8AC3E}">
        <p14:creationId xmlns:p14="http://schemas.microsoft.com/office/powerpoint/2010/main" val="66208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45529" y="1432560"/>
            <a:ext cx="11195824" cy="4638907"/>
          </a:xfrm>
        </p:spPr>
        <p:txBody>
          <a:bodyPr>
            <a:normAutofit/>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dirty="0"/>
          </a:p>
        </p:txBody>
      </p:sp>
      <p:sp>
        <p:nvSpPr>
          <p:cNvPr id="4" name="CasellaDiTesto 3">
            <a:extLst>
              <a:ext uri="{FF2B5EF4-FFF2-40B4-BE49-F238E27FC236}">
                <a16:creationId xmlns:a16="http://schemas.microsoft.com/office/drawing/2014/main" id="{63CF96CC-2D57-491A-A0FA-F96F655761D2}"/>
              </a:ext>
            </a:extLst>
          </p:cNvPr>
          <p:cNvSpPr txBox="1"/>
          <p:nvPr/>
        </p:nvSpPr>
        <p:spPr>
          <a:xfrm>
            <a:off x="1307281" y="2310866"/>
            <a:ext cx="4768666" cy="2751522"/>
          </a:xfrm>
          <a:prstGeom prst="rect">
            <a:avLst/>
          </a:prstGeom>
          <a:noFill/>
        </p:spPr>
        <p:txBody>
          <a:bodyPr wrap="square">
            <a:spAutoFit/>
          </a:bodyPr>
          <a:lstStyle/>
          <a:p>
            <a:pPr fontAlgn="base">
              <a:lnSpc>
                <a:spcPct val="90000"/>
              </a:lnSpc>
              <a:spcBef>
                <a:spcPts val="1000"/>
              </a:spcBef>
            </a:pPr>
            <a:r>
              <a:rPr lang="en-US" sz="3200" dirty="0" smtClean="0"/>
              <a:t>People </a:t>
            </a:r>
            <a:r>
              <a:rPr lang="en-US" sz="3200" dirty="0"/>
              <a:t>communicate </a:t>
            </a:r>
            <a:r>
              <a:rPr lang="en-US" sz="3200" dirty="0" smtClean="0"/>
              <a:t>each </a:t>
            </a:r>
            <a:r>
              <a:rPr lang="en-US" sz="3200" dirty="0"/>
              <a:t>other and listen to each other, show mutual empathy and share their knowledge to achieve common goals.</a:t>
            </a:r>
            <a:endParaRPr lang="it-IT" sz="320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594" y="770021"/>
            <a:ext cx="4276859" cy="5702968"/>
          </a:xfrm>
          <a:prstGeom prst="rect">
            <a:avLst/>
          </a:prstGeom>
        </p:spPr>
      </p:pic>
    </p:spTree>
    <p:extLst>
      <p:ext uri="{BB962C8B-B14F-4D97-AF65-F5344CB8AC3E}">
        <p14:creationId xmlns:p14="http://schemas.microsoft.com/office/powerpoint/2010/main" val="389801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91343" y="1862592"/>
            <a:ext cx="9144000" cy="1011237"/>
          </a:xfrm>
        </p:spPr>
        <p:txBody>
          <a:bodyPr>
            <a:normAutofit/>
          </a:bodyPr>
          <a:lstStyle/>
          <a:p>
            <a:r>
              <a:rPr lang="es-ES" sz="5400" dirty="0">
                <a:latin typeface="+mn-lt"/>
              </a:rPr>
              <a:t>Bibliography</a:t>
            </a:r>
          </a:p>
        </p:txBody>
      </p:sp>
      <p:sp>
        <p:nvSpPr>
          <p:cNvPr id="3" name="Subtítulo 2"/>
          <p:cNvSpPr>
            <a:spLocks noGrp="1"/>
          </p:cNvSpPr>
          <p:nvPr>
            <p:ph type="subTitle" idx="1"/>
          </p:nvPr>
        </p:nvSpPr>
        <p:spPr>
          <a:xfrm>
            <a:off x="700314" y="3014209"/>
            <a:ext cx="10922000" cy="3255962"/>
          </a:xfrm>
        </p:spPr>
        <p:txBody>
          <a:bodyPr>
            <a:noAutofit/>
          </a:bodyPr>
          <a:lstStyle/>
          <a:p>
            <a:pPr marL="342900" indent="-342900" algn="l">
              <a:buFont typeface="Symbol" panose="05050102010706020507" pitchFamily="18" charset="2"/>
              <a:buChar char="-"/>
            </a:pPr>
            <a:r>
              <a:rPr lang="en-US" sz="2000" dirty="0" smtClean="0"/>
              <a:t>Blanchard </a:t>
            </a:r>
            <a:r>
              <a:rPr lang="en-US" sz="2000" dirty="0"/>
              <a:t>K., Leadership in </a:t>
            </a:r>
            <a:r>
              <a:rPr lang="en-US" sz="2000" dirty="0" err="1"/>
              <a:t>pillole</a:t>
            </a:r>
            <a:r>
              <a:rPr lang="en-US" sz="2000" dirty="0"/>
              <a:t>. </a:t>
            </a:r>
            <a:r>
              <a:rPr lang="en-US" sz="2000" dirty="0" err="1"/>
              <a:t>Scopri</a:t>
            </a:r>
            <a:r>
              <a:rPr lang="en-US" sz="2000" dirty="0"/>
              <a:t> la formula </a:t>
            </a:r>
            <a:r>
              <a:rPr lang="en-US" sz="2000" dirty="0" err="1"/>
              <a:t>vincente</a:t>
            </a:r>
            <a:r>
              <a:rPr lang="en-US" sz="2000" dirty="0"/>
              <a:t> per </a:t>
            </a:r>
            <a:r>
              <a:rPr lang="en-US" sz="2000" dirty="0" err="1"/>
              <a:t>ottenere</a:t>
            </a:r>
            <a:r>
              <a:rPr lang="en-US" sz="2000" dirty="0"/>
              <a:t> </a:t>
            </a:r>
            <a:r>
              <a:rPr lang="en-US" sz="2000" dirty="0" err="1"/>
              <a:t>il</a:t>
            </a:r>
            <a:r>
              <a:rPr lang="en-US" sz="2000" dirty="0"/>
              <a:t> </a:t>
            </a:r>
            <a:r>
              <a:rPr lang="en-US" sz="2000" dirty="0" err="1"/>
              <a:t>massimo</a:t>
            </a:r>
            <a:r>
              <a:rPr lang="en-US" sz="2000" dirty="0"/>
              <a:t> </a:t>
            </a:r>
            <a:r>
              <a:rPr lang="en-US" sz="2000" dirty="0" err="1"/>
              <a:t>dalla</a:t>
            </a:r>
            <a:r>
              <a:rPr lang="en-US" sz="2000" dirty="0"/>
              <a:t> </a:t>
            </a:r>
            <a:r>
              <a:rPr lang="en-US" sz="2000" dirty="0" err="1"/>
              <a:t>tua</a:t>
            </a:r>
            <a:r>
              <a:rPr lang="en-US" sz="2000" dirty="0"/>
              <a:t> </a:t>
            </a:r>
            <a:r>
              <a:rPr lang="en-US" sz="2000" dirty="0" err="1"/>
              <a:t>squadra</a:t>
            </a:r>
            <a:r>
              <a:rPr lang="en-US" sz="2000" dirty="0"/>
              <a:t>- 2015 </a:t>
            </a:r>
          </a:p>
          <a:p>
            <a:pPr marL="342900" indent="-342900" algn="l">
              <a:buFont typeface="Symbol" panose="05050102010706020507" pitchFamily="18" charset="2"/>
              <a:buChar char="-"/>
            </a:pPr>
            <a:r>
              <a:rPr lang="en-US" sz="2000" dirty="0" smtClean="0"/>
              <a:t>Paul </a:t>
            </a:r>
            <a:r>
              <a:rPr lang="en-US" sz="2000" dirty="0"/>
              <a:t>Hersey Kenneth Blanchard-Leadership </a:t>
            </a:r>
            <a:r>
              <a:rPr lang="en-US" sz="2000" dirty="0" err="1"/>
              <a:t>situazionale</a:t>
            </a:r>
            <a:r>
              <a:rPr lang="en-US" sz="2000" dirty="0"/>
              <a:t> Sperling &amp; </a:t>
            </a:r>
            <a:r>
              <a:rPr lang="en-US" sz="2000" dirty="0" err="1"/>
              <a:t>Kupfer</a:t>
            </a:r>
            <a:r>
              <a:rPr lang="en-US" sz="2000" dirty="0"/>
              <a:t> – 1984 </a:t>
            </a:r>
          </a:p>
          <a:p>
            <a:pPr marL="342900" indent="-342900" algn="l">
              <a:buFont typeface="Symbol" panose="05050102010706020507" pitchFamily="18" charset="2"/>
              <a:buChar char="-"/>
            </a:pPr>
            <a:r>
              <a:rPr lang="en-US" sz="2000" dirty="0" smtClean="0"/>
              <a:t>Eduard </a:t>
            </a:r>
            <a:r>
              <a:rPr lang="en-US" sz="2000" dirty="0" err="1"/>
              <a:t>Spranger</a:t>
            </a:r>
            <a:r>
              <a:rPr lang="en-US" sz="2000" dirty="0"/>
              <a:t> Edward “</a:t>
            </a:r>
            <a:r>
              <a:rPr lang="en-US" sz="2000" dirty="0" err="1"/>
              <a:t>Lebensformen</a:t>
            </a:r>
            <a:r>
              <a:rPr lang="en-US" sz="2000" dirty="0"/>
              <a:t>. </a:t>
            </a:r>
            <a:r>
              <a:rPr lang="en-US" sz="2000" dirty="0" err="1"/>
              <a:t>Geisteswissenschaftliche</a:t>
            </a:r>
            <a:r>
              <a:rPr lang="en-US" sz="2000" dirty="0"/>
              <a:t> </a:t>
            </a:r>
            <a:r>
              <a:rPr lang="en-US" sz="2000" dirty="0" err="1"/>
              <a:t>Psychologie</a:t>
            </a:r>
            <a:r>
              <a:rPr lang="en-US" sz="2000" dirty="0"/>
              <a:t> und </a:t>
            </a:r>
            <a:r>
              <a:rPr lang="en-US" sz="2000" dirty="0" err="1"/>
              <a:t>Ethik</a:t>
            </a:r>
            <a:r>
              <a:rPr lang="en-US" sz="2000" dirty="0"/>
              <a:t> der </a:t>
            </a:r>
            <a:r>
              <a:rPr lang="en-US" sz="2000" dirty="0" err="1"/>
              <a:t>Persönlichkeit</a:t>
            </a:r>
            <a:r>
              <a:rPr lang="en-US" sz="2000" dirty="0"/>
              <a:t>” (1914; Types of Men) </a:t>
            </a:r>
          </a:p>
          <a:p>
            <a:pPr marL="342900" indent="-342900" algn="l">
              <a:buFont typeface="Symbol" panose="05050102010706020507" pitchFamily="18" charset="2"/>
              <a:buChar char="-"/>
            </a:pPr>
            <a:r>
              <a:rPr lang="en-US" sz="2000" dirty="0" smtClean="0"/>
              <a:t>R</a:t>
            </a:r>
            <a:r>
              <a:rPr lang="en-US" sz="2000" dirty="0"/>
              <a:t>. Denny, </a:t>
            </a:r>
            <a:r>
              <a:rPr lang="en-US" sz="2000" dirty="0" err="1"/>
              <a:t>Motivazione</a:t>
            </a:r>
            <a:r>
              <a:rPr lang="en-US" sz="2000" dirty="0"/>
              <a:t>: </a:t>
            </a:r>
            <a:r>
              <a:rPr lang="en-US" sz="2000" dirty="0" err="1"/>
              <a:t>arma</a:t>
            </a:r>
            <a:r>
              <a:rPr lang="en-US" sz="2000" dirty="0"/>
              <a:t> </a:t>
            </a:r>
            <a:r>
              <a:rPr lang="en-US" sz="2000" dirty="0" err="1"/>
              <a:t>vincente</a:t>
            </a:r>
            <a:r>
              <a:rPr lang="en-US" sz="2000" dirty="0"/>
              <a:t>. Franco </a:t>
            </a:r>
            <a:r>
              <a:rPr lang="en-US" sz="2000" dirty="0" err="1"/>
              <a:t>Angeli</a:t>
            </a:r>
            <a:r>
              <a:rPr lang="en-US" sz="2000" dirty="0"/>
              <a:t>- 2007 </a:t>
            </a:r>
          </a:p>
          <a:p>
            <a:pPr marL="342900" indent="-342900" algn="l">
              <a:buFont typeface="Symbol" panose="05050102010706020507" pitchFamily="18" charset="2"/>
              <a:buChar char="-"/>
            </a:pPr>
            <a:r>
              <a:rPr lang="en-US" sz="2000" smtClean="0"/>
              <a:t>G.P</a:t>
            </a:r>
            <a:r>
              <a:rPr lang="en-US" sz="2000" dirty="0"/>
              <a:t>. </a:t>
            </a:r>
            <a:r>
              <a:rPr lang="en-US" sz="2000" dirty="0" err="1"/>
              <a:t>Quaglino</a:t>
            </a:r>
            <a:r>
              <a:rPr lang="en-US" sz="2000" dirty="0"/>
              <a:t>, </a:t>
            </a:r>
            <a:r>
              <a:rPr lang="en-US" sz="2000" dirty="0" err="1"/>
              <a:t>Voglia</a:t>
            </a:r>
            <a:r>
              <a:rPr lang="en-US" sz="2000" dirty="0"/>
              <a:t> di fare. </a:t>
            </a:r>
            <a:r>
              <a:rPr lang="en-US" sz="2000" dirty="0" err="1"/>
              <a:t>Motivati</a:t>
            </a:r>
            <a:r>
              <a:rPr lang="en-US" sz="2000" dirty="0"/>
              <a:t> per </a:t>
            </a:r>
            <a:r>
              <a:rPr lang="en-US" sz="2000" dirty="0" err="1"/>
              <a:t>crescere</a:t>
            </a:r>
            <a:r>
              <a:rPr lang="en-US" sz="2000" dirty="0"/>
              <a:t> </a:t>
            </a:r>
            <a:r>
              <a:rPr lang="en-US" sz="2000" dirty="0" err="1"/>
              <a:t>nelle</a:t>
            </a:r>
            <a:r>
              <a:rPr lang="en-US" sz="2000" dirty="0"/>
              <a:t> </a:t>
            </a:r>
            <a:r>
              <a:rPr lang="en-US" sz="2000" dirty="0" err="1"/>
              <a:t>organizzazioni</a:t>
            </a:r>
            <a:r>
              <a:rPr lang="en-US" sz="2000" dirty="0"/>
              <a:t>. </a:t>
            </a:r>
            <a:r>
              <a:rPr lang="en-US" sz="2000" dirty="0" err="1"/>
              <a:t>Guerini</a:t>
            </a:r>
            <a:r>
              <a:rPr lang="en-US" sz="2000" dirty="0"/>
              <a:t> e </a:t>
            </a:r>
            <a:r>
              <a:rPr lang="en-US" sz="2000" dirty="0" err="1"/>
              <a:t>Associati</a:t>
            </a:r>
            <a:r>
              <a:rPr lang="en-US" sz="2000" dirty="0"/>
              <a:t>- </a:t>
            </a:r>
            <a:r>
              <a:rPr lang="en-US" sz="2000" dirty="0" err="1"/>
              <a:t>Collana</a:t>
            </a:r>
            <a:r>
              <a:rPr lang="en-US" sz="2000" dirty="0"/>
              <a:t> </a:t>
            </a:r>
            <a:r>
              <a:rPr lang="en-US" sz="2000" dirty="0" err="1"/>
              <a:t>Isvor</a:t>
            </a:r>
            <a:r>
              <a:rPr lang="en-US" sz="2000" dirty="0"/>
              <a:t> Fiat 1999 </a:t>
            </a:r>
          </a:p>
          <a:p>
            <a:pPr marL="342900" indent="-342900" algn="l">
              <a:buFont typeface="Symbol" panose="05050102010706020507" pitchFamily="18" charset="2"/>
              <a:buChar char="-"/>
            </a:pPr>
            <a:endParaRPr lang="en-US" sz="3200" dirty="0"/>
          </a:p>
        </p:txBody>
      </p:sp>
    </p:spTree>
    <p:extLst>
      <p:ext uri="{BB962C8B-B14F-4D97-AF65-F5344CB8AC3E}">
        <p14:creationId xmlns:p14="http://schemas.microsoft.com/office/powerpoint/2010/main" val="164284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6943" y="2188029"/>
            <a:ext cx="11157857" cy="2845526"/>
          </a:xfrm>
        </p:spPr>
        <p:txBody>
          <a:bodyPr>
            <a:noAutofit/>
          </a:bodyPr>
          <a:lstStyle/>
          <a:p>
            <a:pPr marL="457200" indent="-457200" algn="l">
              <a:buFont typeface="Arial" panose="020B0604020202020204" pitchFamily="34" charset="0"/>
              <a:buChar char="•"/>
            </a:pPr>
            <a:r>
              <a:rPr lang="en-US" sz="3200" dirty="0"/>
              <a:t>Recognize the importance of motivation and </a:t>
            </a:r>
            <a:r>
              <a:rPr lang="en-US" sz="3200" dirty="0" smtClean="0"/>
              <a:t>trust </a:t>
            </a:r>
            <a:r>
              <a:rPr lang="en-US" sz="3200" dirty="0"/>
              <a:t>within the organization to accompany the manager transition</a:t>
            </a:r>
          </a:p>
          <a:p>
            <a:pPr marL="457200" indent="-457200" algn="l">
              <a:buFont typeface="Arial" panose="020B0604020202020204" pitchFamily="34" charset="0"/>
              <a:buChar char="•"/>
            </a:pPr>
            <a:r>
              <a:rPr lang="en-US" sz="3200" dirty="0"/>
              <a:t> Identify and adopt </a:t>
            </a:r>
            <a:r>
              <a:rPr lang="en-US" sz="3200" dirty="0" smtClean="0"/>
              <a:t>consistent co-adjustments with </a:t>
            </a:r>
            <a:r>
              <a:rPr lang="en-US" sz="3200" dirty="0"/>
              <a:t>the managerial role and enhancement of individual and corporate </a:t>
            </a:r>
            <a:r>
              <a:rPr lang="en-US" sz="3200" dirty="0" smtClean="0"/>
              <a:t>performance</a:t>
            </a:r>
            <a:endParaRPr lang="es-ES" sz="3200" dirty="0"/>
          </a:p>
        </p:txBody>
      </p:sp>
      <p:sp>
        <p:nvSpPr>
          <p:cNvPr id="5" name="Title 3"/>
          <p:cNvSpPr txBox="1">
            <a:spLocks/>
          </p:cNvSpPr>
          <p:nvPr/>
        </p:nvSpPr>
        <p:spPr>
          <a:xfrm>
            <a:off x="1583871" y="739569"/>
            <a:ext cx="9144000" cy="12861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latin typeface="+mn-lt"/>
                <a:ea typeface="+mn-ea"/>
                <a:cs typeface="+mn-cs"/>
              </a:rPr>
              <a:t>Manager Skills</a:t>
            </a:r>
          </a:p>
          <a:p>
            <a:r>
              <a:rPr lang="en-US" sz="3200" b="1" dirty="0"/>
              <a:t>Objectives of the Module</a:t>
            </a:r>
            <a:endParaRPr lang="en-IE" sz="3200" b="1" dirty="0">
              <a:latin typeface="+mn-lt"/>
              <a:ea typeface="+mn-ea"/>
              <a:cs typeface="+mn-cs"/>
            </a:endParaRPr>
          </a:p>
        </p:txBody>
      </p:sp>
      <p:graphicFrame>
        <p:nvGraphicFramePr>
          <p:cNvPr id="6" name="CasellaDiTesto 2">
            <a:extLst>
              <a:ext uri="{FF2B5EF4-FFF2-40B4-BE49-F238E27FC236}">
                <a16:creationId xmlns:a16="http://schemas.microsoft.com/office/drawing/2014/main" id="{FBA8B156-CE4B-49BC-A2A5-B0946471A451}"/>
              </a:ext>
            </a:extLst>
          </p:cNvPr>
          <p:cNvGraphicFramePr/>
          <p:nvPr>
            <p:extLst>
              <p:ext uri="{D42A27DB-BD31-4B8C-83A1-F6EECF244321}">
                <p14:modId xmlns:p14="http://schemas.microsoft.com/office/powerpoint/2010/main" val="3758121039"/>
              </p:ext>
            </p:extLst>
          </p:nvPr>
        </p:nvGraphicFramePr>
        <p:xfrm>
          <a:off x="59871" y="4692878"/>
          <a:ext cx="12192000" cy="1980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5C1FDE71-1D10-427E-98F4-3924F35A1788}"/>
              </a:ext>
            </a:extLst>
          </p:cNvPr>
          <p:cNvSpPr txBox="1"/>
          <p:nvPr/>
        </p:nvSpPr>
        <p:spPr>
          <a:xfrm>
            <a:off x="8573588" y="5974080"/>
            <a:ext cx="2468880" cy="446276"/>
          </a:xfrm>
          <a:prstGeom prst="rect">
            <a:avLst/>
          </a:prstGeom>
          <a:noFill/>
        </p:spPr>
        <p:txBody>
          <a:bodyPr wrap="square" rtlCol="0">
            <a:spAutoFit/>
          </a:bodyPr>
          <a:lstStyle/>
          <a:p>
            <a:r>
              <a:rPr lang="it-IT" sz="2300" cap="all" dirty="0">
                <a:solidFill>
                  <a:prstClr val="black"/>
                </a:solidFill>
                <a:latin typeface="Calibri" panose="020F0502020204030204"/>
              </a:rPr>
              <a:t>COLLABORATION</a:t>
            </a:r>
          </a:p>
        </p:txBody>
      </p:sp>
    </p:spTree>
    <p:extLst>
      <p:ext uri="{BB962C8B-B14F-4D97-AF65-F5344CB8AC3E}">
        <p14:creationId xmlns:p14="http://schemas.microsoft.com/office/powerpoint/2010/main" val="73463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169450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4812631" y="1507490"/>
            <a:ext cx="7074569" cy="4825578"/>
          </a:xfrm>
          <a:prstGeom prst="rect">
            <a:avLst/>
          </a:prstGeom>
        </p:spPr>
        <p:txBody>
          <a:bodyPr vert="horz" lIns="91440" tIns="45720" rIns="91440" bIns="45720" rtlCol="0" anchor="ctr">
            <a:normAutofit/>
          </a:bodyPr>
          <a:lstStyle/>
          <a:p>
            <a:r>
              <a:rPr lang="en-US" sz="3200" dirty="0"/>
              <a:t>Motivation is one of the main responsibilities of a manager called personally to lead by example with his behavior.</a:t>
            </a:r>
            <a:endParaRPr lang="it-IT" sz="3200" dirty="0"/>
          </a:p>
        </p:txBody>
      </p:sp>
      <p:sp>
        <p:nvSpPr>
          <p:cNvPr id="5" name="Ovale 4"/>
          <p:cNvSpPr/>
          <p:nvPr/>
        </p:nvSpPr>
        <p:spPr>
          <a:xfrm>
            <a:off x="2066288" y="2426084"/>
            <a:ext cx="1494195" cy="149419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ttangolo 5" descr="Captain"/>
          <p:cNvSpPr/>
          <p:nvPr/>
        </p:nvSpPr>
        <p:spPr>
          <a:xfrm>
            <a:off x="2346621"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7" name="Gruppo 6"/>
          <p:cNvGrpSpPr/>
          <p:nvPr/>
        </p:nvGrpSpPr>
        <p:grpSpPr>
          <a:xfrm>
            <a:off x="1414599" y="4385684"/>
            <a:ext cx="3016724" cy="720000"/>
            <a:chOff x="418071" y="3901480"/>
            <a:chExt cx="2721370" cy="720000"/>
          </a:xfrm>
        </p:grpSpPr>
        <p:sp>
          <p:nvSpPr>
            <p:cNvPr id="8" name="Rettangolo 7"/>
            <p:cNvSpPr/>
            <p:nvPr/>
          </p:nvSpPr>
          <p:spPr>
            <a:xfrm>
              <a:off x="418071" y="3901480"/>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asellaDiTesto 8"/>
            <p:cNvSpPr txBox="1"/>
            <p:nvPr/>
          </p:nvSpPr>
          <p:spPr>
            <a:xfrm>
              <a:off x="418071" y="3901480"/>
              <a:ext cx="27213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defRPr cap="all"/>
              </a:pPr>
              <a:r>
                <a:rPr lang="it-IT" sz="3200" cap="all" dirty="0">
                  <a:solidFill>
                    <a:prstClr val="black"/>
                  </a:solidFill>
                  <a:latin typeface="Calibri" panose="020F0502020204030204"/>
                </a:rPr>
                <a:t>MOTIVATION </a:t>
              </a:r>
              <a:endParaRPr lang="en-US" sz="3200" cap="all" dirty="0">
                <a:solidFill>
                  <a:prstClr val="black"/>
                </a:solidFill>
                <a:latin typeface="Calibri" panose="020F0502020204030204"/>
              </a:endParaRPr>
            </a:p>
          </p:txBody>
        </p:sp>
      </p:grpSp>
    </p:spTree>
    <p:extLst>
      <p:ext uri="{BB962C8B-B14F-4D97-AF65-F5344CB8AC3E}">
        <p14:creationId xmlns:p14="http://schemas.microsoft.com/office/powerpoint/2010/main" val="118575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4812631" y="1507490"/>
            <a:ext cx="7074569" cy="4825578"/>
          </a:xfrm>
          <a:prstGeom prst="rect">
            <a:avLst/>
          </a:prstGeom>
        </p:spPr>
        <p:txBody>
          <a:bodyPr vert="horz" lIns="91440" tIns="45720" rIns="91440" bIns="45720" rtlCol="0" anchor="ctr">
            <a:normAutofit/>
          </a:bodyPr>
          <a:lstStyle/>
          <a:p>
            <a:endParaRPr lang="it-IT" sz="3200" dirty="0"/>
          </a:p>
        </p:txBody>
      </p:sp>
      <p:sp>
        <p:nvSpPr>
          <p:cNvPr id="8" name="Rettangolo 7"/>
          <p:cNvSpPr/>
          <p:nvPr/>
        </p:nvSpPr>
        <p:spPr>
          <a:xfrm>
            <a:off x="1414599" y="4385684"/>
            <a:ext cx="3016724"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CasellaDiTesto 9">
            <a:extLst>
              <a:ext uri="{FF2B5EF4-FFF2-40B4-BE49-F238E27FC236}">
                <a16:creationId xmlns:a16="http://schemas.microsoft.com/office/drawing/2014/main" id="{FF016DE1-F2BF-4814-AEEE-21041330CBB1}"/>
              </a:ext>
            </a:extLst>
          </p:cNvPr>
          <p:cNvSpPr txBox="1"/>
          <p:nvPr/>
        </p:nvSpPr>
        <p:spPr>
          <a:xfrm>
            <a:off x="337457" y="1658121"/>
            <a:ext cx="11778343" cy="4524315"/>
          </a:xfrm>
          <a:prstGeom prst="rect">
            <a:avLst/>
          </a:prstGeom>
          <a:noFill/>
        </p:spPr>
        <p:txBody>
          <a:bodyPr wrap="square">
            <a:spAutoFit/>
          </a:bodyPr>
          <a:lstStyle/>
          <a:p>
            <a:r>
              <a:rPr lang="en-US" sz="3200" dirty="0"/>
              <a:t>Motivate: induce someone to engage in an action or activity by instilling in them motivations and stimuli</a:t>
            </a:r>
          </a:p>
          <a:p>
            <a:endParaRPr lang="en-US" sz="3200" dirty="0"/>
          </a:p>
          <a:p>
            <a:r>
              <a:rPr lang="en-US" sz="3200" b="1" dirty="0"/>
              <a:t>Outside motivation</a:t>
            </a:r>
            <a:r>
              <a:rPr lang="en-US" sz="3200" dirty="0"/>
              <a:t>: based on external forces (prizes, awards, good assessments, climate, work environment, etc.)</a:t>
            </a:r>
          </a:p>
          <a:p>
            <a:endParaRPr lang="en-US" sz="3200" dirty="0"/>
          </a:p>
          <a:p>
            <a:r>
              <a:rPr lang="en-US" sz="3200" b="1" dirty="0" smtClean="0"/>
              <a:t>Inside </a:t>
            </a:r>
            <a:r>
              <a:rPr lang="en-US" sz="3200" b="1" dirty="0"/>
              <a:t>Motivation</a:t>
            </a:r>
            <a:r>
              <a:rPr lang="en-US" sz="3200" dirty="0"/>
              <a:t>: based on the internal forces of individuals (goals to be achieved, personal values, will and desire to learn, physical, social needs, self-esteem</a:t>
            </a:r>
            <a:r>
              <a:rPr lang="en-US" sz="3200" dirty="0" smtClean="0"/>
              <a:t>).</a:t>
            </a:r>
            <a:endParaRPr lang="it-IT" sz="1800" dirty="0"/>
          </a:p>
        </p:txBody>
      </p:sp>
    </p:spTree>
    <p:extLst>
      <p:ext uri="{BB962C8B-B14F-4D97-AF65-F5344CB8AC3E}">
        <p14:creationId xmlns:p14="http://schemas.microsoft.com/office/powerpoint/2010/main" val="164399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46049" y="1415143"/>
            <a:ext cx="11285034" cy="3759024"/>
          </a:xfrm>
        </p:spPr>
        <p:txBody>
          <a:bodyPr>
            <a:normAutofit/>
          </a:bodyPr>
          <a:lstStyle/>
          <a:p>
            <a:pPr algn="l"/>
            <a:r>
              <a:rPr lang="en-US" sz="3200" dirty="0">
                <a:latin typeface="+mn-lt"/>
              </a:rPr>
              <a:t/>
            </a:r>
            <a:br>
              <a:rPr lang="en-US" sz="3200" dirty="0">
                <a:latin typeface="+mn-lt"/>
              </a:rPr>
            </a:br>
            <a:r>
              <a:rPr lang="en-US" sz="3200" dirty="0">
                <a:latin typeface="+mn-lt"/>
              </a:rPr>
              <a:t/>
            </a:r>
            <a:br>
              <a:rPr lang="en-US" sz="3200" dirty="0">
                <a:latin typeface="+mn-lt"/>
              </a:rPr>
            </a:br>
            <a:endParaRPr lang="es-ES" sz="3200" dirty="0"/>
          </a:p>
        </p:txBody>
      </p:sp>
      <p:sp>
        <p:nvSpPr>
          <p:cNvPr id="5" name="CasellaDiTesto 4">
            <a:extLst>
              <a:ext uri="{FF2B5EF4-FFF2-40B4-BE49-F238E27FC236}">
                <a16:creationId xmlns:a16="http://schemas.microsoft.com/office/drawing/2014/main" id="{10FA9DA2-A7F5-4CB5-9F41-C82463223260}"/>
              </a:ext>
            </a:extLst>
          </p:cNvPr>
          <p:cNvSpPr txBox="1"/>
          <p:nvPr/>
        </p:nvSpPr>
        <p:spPr>
          <a:xfrm>
            <a:off x="272142" y="1164771"/>
            <a:ext cx="5823858" cy="5509200"/>
          </a:xfrm>
          <a:prstGeom prst="rect">
            <a:avLst/>
          </a:prstGeom>
          <a:noFill/>
        </p:spPr>
        <p:txBody>
          <a:bodyPr wrap="square">
            <a:spAutoFit/>
          </a:bodyPr>
          <a:lstStyle/>
          <a:p>
            <a:r>
              <a:rPr lang="en-US" sz="3200" dirty="0" smtClean="0"/>
              <a:t>The </a:t>
            </a:r>
            <a:r>
              <a:rPr lang="en-US" sz="3200" dirty="0"/>
              <a:t>motivation is the driver who, in the workplace, allows us to feel involved and / or satisfied. When it is clear and shared as much as possible, allows you to find the adequate energy to implement behavior and to support appropriate and direct efforts in the most appropriate direction. </a:t>
            </a:r>
            <a:r>
              <a:rPr lang="it-IT" sz="3200" dirty="0"/>
              <a:t>(Edward </a:t>
            </a:r>
            <a:r>
              <a:rPr lang="it-IT" sz="3200" dirty="0" err="1"/>
              <a:t>Spranger</a:t>
            </a:r>
            <a:r>
              <a:rPr lang="it-IT" sz="3200" dirty="0"/>
              <a:t>)</a:t>
            </a:r>
          </a:p>
          <a:p>
            <a:pPr lvl="0"/>
            <a:endParaRPr lang="it-IT" sz="3200"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594" y="770021"/>
            <a:ext cx="4276859" cy="5702968"/>
          </a:xfrm>
          <a:prstGeom prst="rect">
            <a:avLst/>
          </a:prstGeom>
        </p:spPr>
      </p:pic>
    </p:spTree>
    <p:extLst>
      <p:ext uri="{BB962C8B-B14F-4D97-AF65-F5344CB8AC3E}">
        <p14:creationId xmlns:p14="http://schemas.microsoft.com/office/powerpoint/2010/main" val="327259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46049" y="1415143"/>
            <a:ext cx="11285034" cy="3759024"/>
          </a:xfrm>
        </p:spPr>
        <p:txBody>
          <a:bodyPr>
            <a:normAutofit/>
          </a:bodyPr>
          <a:lstStyle/>
          <a:p>
            <a:pPr algn="l"/>
            <a:r>
              <a:rPr lang="en-US" sz="3200" dirty="0">
                <a:latin typeface="+mn-lt"/>
              </a:rPr>
              <a:t/>
            </a:r>
            <a:br>
              <a:rPr lang="en-US" sz="3200" dirty="0">
                <a:latin typeface="+mn-lt"/>
              </a:rPr>
            </a:br>
            <a:r>
              <a:rPr lang="en-US" sz="3200" dirty="0">
                <a:latin typeface="+mn-lt"/>
              </a:rPr>
              <a:t/>
            </a:r>
            <a:br>
              <a:rPr lang="en-US" sz="3200" dirty="0">
                <a:latin typeface="+mn-lt"/>
              </a:rPr>
            </a:br>
            <a:endParaRPr lang="es-ES" sz="3200" dirty="0"/>
          </a:p>
        </p:txBody>
      </p:sp>
      <p:sp>
        <p:nvSpPr>
          <p:cNvPr id="5" name="CasellaDiTesto 4">
            <a:extLst>
              <a:ext uri="{FF2B5EF4-FFF2-40B4-BE49-F238E27FC236}">
                <a16:creationId xmlns:a16="http://schemas.microsoft.com/office/drawing/2014/main" id="{10FA9DA2-A7F5-4CB5-9F41-C82463223260}"/>
              </a:ext>
            </a:extLst>
          </p:cNvPr>
          <p:cNvSpPr txBox="1"/>
          <p:nvPr/>
        </p:nvSpPr>
        <p:spPr>
          <a:xfrm>
            <a:off x="341040" y="2136963"/>
            <a:ext cx="7685316" cy="4031873"/>
          </a:xfrm>
          <a:prstGeom prst="rect">
            <a:avLst/>
          </a:prstGeom>
          <a:noFill/>
        </p:spPr>
        <p:txBody>
          <a:bodyPr wrap="square">
            <a:spAutoFit/>
          </a:bodyPr>
          <a:lstStyle/>
          <a:p>
            <a:pPr lvl="0"/>
            <a:r>
              <a:rPr lang="en-US" sz="3200" b="1" dirty="0"/>
              <a:t>Motivation</a:t>
            </a:r>
            <a:r>
              <a:rPr lang="en-US" sz="3200" dirty="0"/>
              <a:t>: are people capable of setting achievable but challenging goals</a:t>
            </a:r>
            <a:r>
              <a:rPr lang="en-US" sz="3200" dirty="0" smtClean="0"/>
              <a:t>?</a:t>
            </a:r>
          </a:p>
          <a:p>
            <a:pPr lvl="0"/>
            <a:endParaRPr lang="en-US" sz="3200" dirty="0"/>
          </a:p>
          <a:p>
            <a:pPr lvl="0"/>
            <a:r>
              <a:rPr lang="en-US" sz="3200" b="1" dirty="0"/>
              <a:t>Responsibility</a:t>
            </a:r>
            <a:r>
              <a:rPr lang="en-US" sz="3200" dirty="0"/>
              <a:t>: do people want to take it? Do they have the skills </a:t>
            </a:r>
            <a:r>
              <a:rPr lang="en-US" sz="3200" dirty="0" smtClean="0"/>
              <a:t>to </a:t>
            </a:r>
            <a:r>
              <a:rPr lang="en-US" sz="3200" dirty="0"/>
              <a:t>complete their task</a:t>
            </a:r>
            <a:r>
              <a:rPr lang="en-US" sz="3200" dirty="0" smtClean="0"/>
              <a:t>?</a:t>
            </a:r>
          </a:p>
          <a:p>
            <a:pPr lvl="0"/>
            <a:endParaRPr lang="en-US" sz="3200" dirty="0"/>
          </a:p>
          <a:p>
            <a:pPr lvl="0"/>
            <a:r>
              <a:rPr lang="en-US" sz="3200" b="1" dirty="0"/>
              <a:t>Competence and experience</a:t>
            </a:r>
            <a:r>
              <a:rPr lang="en-US" sz="3200" dirty="0"/>
              <a:t>: are collaborators equipped with these </a:t>
            </a:r>
            <a:r>
              <a:rPr lang="en-US" sz="3200" dirty="0" smtClean="0"/>
              <a:t>elements?</a:t>
            </a:r>
            <a:endParaRPr lang="en-US" sz="3200" b="1" dirty="0"/>
          </a:p>
        </p:txBody>
      </p:sp>
      <p:sp>
        <p:nvSpPr>
          <p:cNvPr id="6" name="CasellaDiTesto 5">
            <a:extLst>
              <a:ext uri="{FF2B5EF4-FFF2-40B4-BE49-F238E27FC236}">
                <a16:creationId xmlns:a16="http://schemas.microsoft.com/office/drawing/2014/main" id="{10FA9DA2-A7F5-4CB5-9F41-C82463223260}"/>
              </a:ext>
            </a:extLst>
          </p:cNvPr>
          <p:cNvSpPr txBox="1"/>
          <p:nvPr/>
        </p:nvSpPr>
        <p:spPr>
          <a:xfrm>
            <a:off x="341040" y="1122755"/>
            <a:ext cx="11665904" cy="584775"/>
          </a:xfrm>
          <a:prstGeom prst="rect">
            <a:avLst/>
          </a:prstGeom>
          <a:noFill/>
        </p:spPr>
        <p:txBody>
          <a:bodyPr wrap="square">
            <a:spAutoFit/>
          </a:bodyPr>
          <a:lstStyle/>
          <a:p>
            <a:r>
              <a:rPr lang="it-IT" sz="3200" b="1" i="1" dirty="0"/>
              <a:t> </a:t>
            </a:r>
            <a:r>
              <a:rPr lang="en-US" sz="3200" dirty="0"/>
              <a:t>The parameters for evaluating an effective manager </a:t>
            </a:r>
            <a:r>
              <a:rPr lang="en-US" sz="3200" dirty="0" smtClean="0"/>
              <a:t>transition are:</a:t>
            </a:r>
            <a:endParaRPr lang="it-IT" sz="320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295" y="2209800"/>
            <a:ext cx="3793893" cy="3886200"/>
          </a:xfrm>
          <a:prstGeom prst="rect">
            <a:avLst/>
          </a:prstGeom>
        </p:spPr>
      </p:pic>
    </p:spTree>
    <p:extLst>
      <p:ext uri="{BB962C8B-B14F-4D97-AF65-F5344CB8AC3E}">
        <p14:creationId xmlns:p14="http://schemas.microsoft.com/office/powerpoint/2010/main" val="126777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4812631" y="1507490"/>
            <a:ext cx="7074569" cy="4825578"/>
          </a:xfrm>
          <a:prstGeom prst="rect">
            <a:avLst/>
          </a:prstGeom>
        </p:spPr>
        <p:txBody>
          <a:bodyPr vert="horz" lIns="91440" tIns="45720" rIns="91440" bIns="45720" rtlCol="0" anchor="ctr">
            <a:normAutofit/>
          </a:bodyPr>
          <a:lstStyle/>
          <a:p>
            <a:r>
              <a:rPr lang="en-US" sz="3200" dirty="0"/>
              <a:t>There are motivational levers that push people to act in a certain direction to obtain effective results in the company in terms of individual and group performance</a:t>
            </a:r>
            <a:endParaRPr lang="it-IT" sz="3200" dirty="0"/>
          </a:p>
        </p:txBody>
      </p:sp>
      <p:sp>
        <p:nvSpPr>
          <p:cNvPr id="5" name="Ovale 4"/>
          <p:cNvSpPr/>
          <p:nvPr/>
        </p:nvSpPr>
        <p:spPr>
          <a:xfrm>
            <a:off x="2066288" y="2426084"/>
            <a:ext cx="1494195" cy="149419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ttangolo 5" descr="Captain"/>
          <p:cNvSpPr/>
          <p:nvPr/>
        </p:nvSpPr>
        <p:spPr>
          <a:xfrm>
            <a:off x="2346621"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7" name="Gruppo 6"/>
          <p:cNvGrpSpPr/>
          <p:nvPr/>
        </p:nvGrpSpPr>
        <p:grpSpPr>
          <a:xfrm>
            <a:off x="1414599" y="4385684"/>
            <a:ext cx="3016724" cy="720000"/>
            <a:chOff x="418071" y="3901480"/>
            <a:chExt cx="2721370" cy="720000"/>
          </a:xfrm>
        </p:grpSpPr>
        <p:sp>
          <p:nvSpPr>
            <p:cNvPr id="8" name="Rettangolo 7"/>
            <p:cNvSpPr/>
            <p:nvPr/>
          </p:nvSpPr>
          <p:spPr>
            <a:xfrm>
              <a:off x="418071" y="3901480"/>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asellaDiTesto 8"/>
            <p:cNvSpPr txBox="1"/>
            <p:nvPr/>
          </p:nvSpPr>
          <p:spPr>
            <a:xfrm>
              <a:off x="418071" y="3901480"/>
              <a:ext cx="27213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defRPr cap="all"/>
              </a:pPr>
              <a:r>
                <a:rPr lang="it-IT" sz="3200" dirty="0"/>
                <a:t>MOTIVATION LEVERS </a:t>
              </a:r>
              <a:endParaRPr lang="en-US" sz="3200" dirty="0"/>
            </a:p>
          </p:txBody>
        </p:sp>
      </p:grpSp>
      <p:sp>
        <p:nvSpPr>
          <p:cNvPr id="10" name="Ovale 9"/>
          <p:cNvSpPr/>
          <p:nvPr/>
        </p:nvSpPr>
        <p:spPr>
          <a:xfrm>
            <a:off x="2066288" y="2426084"/>
            <a:ext cx="1494195" cy="149419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ttangolo 10" descr="Office Worker"/>
          <p:cNvSpPr/>
          <p:nvPr/>
        </p:nvSpPr>
        <p:spPr>
          <a:xfrm>
            <a:off x="2384723" y="2744519"/>
            <a:ext cx="857325" cy="857325"/>
          </a:xfrm>
          <a:prstGeom prst="rect">
            <a:avLst/>
          </a:prstGeom>
          <a: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3955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8420" y="924000"/>
            <a:ext cx="11218126" cy="3828778"/>
          </a:xfrm>
        </p:spPr>
        <p:txBody>
          <a:bodyPr>
            <a:normAutofit fontScale="90000"/>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dirty="0"/>
          </a:p>
        </p:txBody>
      </p:sp>
      <p:sp>
        <p:nvSpPr>
          <p:cNvPr id="4" name="CasellaDiTesto 3">
            <a:extLst>
              <a:ext uri="{FF2B5EF4-FFF2-40B4-BE49-F238E27FC236}">
                <a16:creationId xmlns:a16="http://schemas.microsoft.com/office/drawing/2014/main" id="{322BC495-B297-4C5A-B614-4B100C4042C5}"/>
              </a:ext>
            </a:extLst>
          </p:cNvPr>
          <p:cNvSpPr txBox="1"/>
          <p:nvPr/>
        </p:nvSpPr>
        <p:spPr>
          <a:xfrm>
            <a:off x="243841" y="1442720"/>
            <a:ext cx="3986966" cy="4093428"/>
          </a:xfrm>
          <a:prstGeom prst="rect">
            <a:avLst/>
          </a:prstGeom>
          <a:noFill/>
        </p:spPr>
        <p:txBody>
          <a:bodyPr wrap="square">
            <a:spAutoFit/>
          </a:bodyPr>
          <a:lstStyle/>
          <a:p>
            <a:endParaRPr lang="it-IT" sz="3200" dirty="0"/>
          </a:p>
          <a:p>
            <a:r>
              <a:rPr lang="it-IT" sz="3200" dirty="0"/>
              <a:t>6 </a:t>
            </a:r>
            <a:r>
              <a:rPr lang="it-IT" sz="3200" dirty="0" err="1"/>
              <a:t>Motivation</a:t>
            </a:r>
            <a:r>
              <a:rPr lang="it-IT" sz="3200" dirty="0"/>
              <a:t> </a:t>
            </a:r>
            <a:r>
              <a:rPr lang="it-IT" sz="3200" dirty="0" err="1"/>
              <a:t>Levers</a:t>
            </a:r>
            <a:endParaRPr lang="it-IT" sz="3200" dirty="0"/>
          </a:p>
          <a:p>
            <a:r>
              <a:rPr lang="it-IT" sz="3200" dirty="0"/>
              <a:t>(Edward </a:t>
            </a:r>
            <a:r>
              <a:rPr lang="it-IT" sz="3200" dirty="0" err="1"/>
              <a:t>Spranger</a:t>
            </a:r>
            <a:r>
              <a:rPr lang="it-IT" sz="3200" dirty="0"/>
              <a:t>)</a:t>
            </a:r>
          </a:p>
          <a:p>
            <a:r>
              <a:rPr lang="en-US" sz="3200" dirty="0"/>
              <a:t>provide the possibility</a:t>
            </a:r>
          </a:p>
          <a:p>
            <a:r>
              <a:rPr lang="en-US" sz="3200" dirty="0"/>
              <a:t>to identify what drives people to </a:t>
            </a:r>
            <a:r>
              <a:rPr lang="en-US" sz="3200" dirty="0" smtClean="0"/>
              <a:t>act and </a:t>
            </a:r>
            <a:r>
              <a:rPr lang="en-US" sz="3200" dirty="0"/>
              <a:t>get results</a:t>
            </a:r>
            <a:endParaRPr lang="it-IT" sz="1800" dirty="0"/>
          </a:p>
          <a:p>
            <a:endParaRPr lang="it-IT" dirty="0"/>
          </a:p>
          <a:p>
            <a:endParaRPr lang="it-IT" sz="1800" dirty="0"/>
          </a:p>
        </p:txBody>
      </p:sp>
      <p:graphicFrame>
        <p:nvGraphicFramePr>
          <p:cNvPr id="5" name="Diagramma 4">
            <a:extLst>
              <a:ext uri="{FF2B5EF4-FFF2-40B4-BE49-F238E27FC236}">
                <a16:creationId xmlns:a16="http://schemas.microsoft.com/office/drawing/2014/main" id="{2703C4E4-A328-4D14-A646-0A9E2DEF5809}"/>
              </a:ext>
            </a:extLst>
          </p:cNvPr>
          <p:cNvGraphicFramePr/>
          <p:nvPr>
            <p:extLst>
              <p:ext uri="{D42A27DB-BD31-4B8C-83A1-F6EECF244321}">
                <p14:modId xmlns:p14="http://schemas.microsoft.com/office/powerpoint/2010/main" val="1271369642"/>
              </p:ext>
            </p:extLst>
          </p:nvPr>
        </p:nvGraphicFramePr>
        <p:xfrm>
          <a:off x="5084956" y="1256025"/>
          <a:ext cx="6077415" cy="4955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A0A98BDC-9851-4235-BA0B-A8C3476796CE}"/>
              </a:ext>
            </a:extLst>
          </p:cNvPr>
          <p:cNvSpPr txBox="1"/>
          <p:nvPr/>
        </p:nvSpPr>
        <p:spPr>
          <a:xfrm>
            <a:off x="9043639" y="1550021"/>
            <a:ext cx="2352907" cy="369332"/>
          </a:xfrm>
          <a:prstGeom prst="rect">
            <a:avLst/>
          </a:prstGeom>
          <a:noFill/>
        </p:spPr>
        <p:txBody>
          <a:bodyPr wrap="square" rtlCol="0">
            <a:spAutoFit/>
          </a:bodyPr>
          <a:lstStyle/>
          <a:p>
            <a:r>
              <a:rPr lang="it-IT" dirty="0"/>
              <a:t>Desire to </a:t>
            </a:r>
            <a:r>
              <a:rPr lang="it-IT" dirty="0" err="1"/>
              <a:t>know</a:t>
            </a:r>
            <a:endParaRPr lang="it-IT" dirty="0"/>
          </a:p>
        </p:txBody>
      </p:sp>
      <p:sp>
        <p:nvSpPr>
          <p:cNvPr id="7" name="CasellaDiTesto 6">
            <a:extLst>
              <a:ext uri="{FF2B5EF4-FFF2-40B4-BE49-F238E27FC236}">
                <a16:creationId xmlns:a16="http://schemas.microsoft.com/office/drawing/2014/main" id="{C5D8CA52-91F8-4E46-A627-BA2A3E215D8E}"/>
              </a:ext>
            </a:extLst>
          </p:cNvPr>
          <p:cNvSpPr txBox="1"/>
          <p:nvPr/>
        </p:nvSpPr>
        <p:spPr>
          <a:xfrm>
            <a:off x="10225669" y="3166946"/>
            <a:ext cx="1839952" cy="923330"/>
          </a:xfrm>
          <a:prstGeom prst="rect">
            <a:avLst/>
          </a:prstGeom>
          <a:noFill/>
        </p:spPr>
        <p:txBody>
          <a:bodyPr wrap="square" rtlCol="0">
            <a:spAutoFit/>
          </a:bodyPr>
          <a:lstStyle/>
          <a:p>
            <a:r>
              <a:rPr lang="en-US" dirty="0"/>
              <a:t>Desire to obtain concrete advantages</a:t>
            </a:r>
            <a:endParaRPr lang="it-IT" dirty="0"/>
          </a:p>
        </p:txBody>
      </p:sp>
      <p:sp>
        <p:nvSpPr>
          <p:cNvPr id="8" name="CasellaDiTesto 7">
            <a:extLst>
              <a:ext uri="{FF2B5EF4-FFF2-40B4-BE49-F238E27FC236}">
                <a16:creationId xmlns:a16="http://schemas.microsoft.com/office/drawing/2014/main" id="{B800B9BE-F2FB-4536-9153-454C956E62D9}"/>
              </a:ext>
            </a:extLst>
          </p:cNvPr>
          <p:cNvSpPr txBox="1"/>
          <p:nvPr/>
        </p:nvSpPr>
        <p:spPr>
          <a:xfrm>
            <a:off x="9623502" y="5415280"/>
            <a:ext cx="2131618" cy="646331"/>
          </a:xfrm>
          <a:prstGeom prst="rect">
            <a:avLst/>
          </a:prstGeom>
          <a:noFill/>
        </p:spPr>
        <p:txBody>
          <a:bodyPr wrap="square" rtlCol="0">
            <a:spAutoFit/>
          </a:bodyPr>
          <a:lstStyle/>
          <a:p>
            <a:r>
              <a:rPr lang="it-IT" dirty="0"/>
              <a:t>Desire for leadership </a:t>
            </a:r>
            <a:r>
              <a:rPr lang="it-IT" dirty="0" err="1"/>
              <a:t>power</a:t>
            </a:r>
            <a:endParaRPr lang="it-IT" dirty="0"/>
          </a:p>
        </p:txBody>
      </p:sp>
      <p:sp>
        <p:nvSpPr>
          <p:cNvPr id="9" name="CasellaDiTesto 8">
            <a:extLst>
              <a:ext uri="{FF2B5EF4-FFF2-40B4-BE49-F238E27FC236}">
                <a16:creationId xmlns:a16="http://schemas.microsoft.com/office/drawing/2014/main" id="{5E837DAD-1346-4B24-986B-8084EC975130}"/>
              </a:ext>
            </a:extLst>
          </p:cNvPr>
          <p:cNvSpPr txBox="1"/>
          <p:nvPr/>
        </p:nvSpPr>
        <p:spPr>
          <a:xfrm>
            <a:off x="5197375" y="5762164"/>
            <a:ext cx="2641600" cy="369332"/>
          </a:xfrm>
          <a:prstGeom prst="rect">
            <a:avLst/>
          </a:prstGeom>
          <a:noFill/>
        </p:spPr>
        <p:txBody>
          <a:bodyPr wrap="square" rtlCol="0">
            <a:spAutoFit/>
          </a:bodyPr>
          <a:lstStyle/>
          <a:p>
            <a:r>
              <a:rPr lang="it-IT" dirty="0"/>
              <a:t>     Desire for </a:t>
            </a:r>
            <a:r>
              <a:rPr lang="it-IT" dirty="0" err="1"/>
              <a:t>harmony</a:t>
            </a:r>
            <a:endParaRPr lang="it-IT" dirty="0"/>
          </a:p>
        </p:txBody>
      </p:sp>
      <p:sp>
        <p:nvSpPr>
          <p:cNvPr id="10" name="CasellaDiTesto 9">
            <a:extLst>
              <a:ext uri="{FF2B5EF4-FFF2-40B4-BE49-F238E27FC236}">
                <a16:creationId xmlns:a16="http://schemas.microsoft.com/office/drawing/2014/main" id="{F8E3ECA7-0F96-4003-8163-4CB4A73228F5}"/>
              </a:ext>
            </a:extLst>
          </p:cNvPr>
          <p:cNvSpPr txBox="1"/>
          <p:nvPr/>
        </p:nvSpPr>
        <p:spPr>
          <a:xfrm>
            <a:off x="4360128" y="4090276"/>
            <a:ext cx="1628078" cy="646331"/>
          </a:xfrm>
          <a:prstGeom prst="rect">
            <a:avLst/>
          </a:prstGeom>
          <a:noFill/>
        </p:spPr>
        <p:txBody>
          <a:bodyPr wrap="square" rtlCol="0">
            <a:spAutoFit/>
          </a:bodyPr>
          <a:lstStyle/>
          <a:p>
            <a:r>
              <a:rPr lang="it-IT" dirty="0"/>
              <a:t>Desire of</a:t>
            </a:r>
          </a:p>
          <a:p>
            <a:r>
              <a:rPr lang="it-IT" dirty="0" err="1"/>
              <a:t>helping</a:t>
            </a:r>
            <a:r>
              <a:rPr lang="it-IT" dirty="0"/>
              <a:t> </a:t>
            </a:r>
            <a:r>
              <a:rPr lang="it-IT" dirty="0" err="1"/>
              <a:t>others</a:t>
            </a:r>
            <a:endParaRPr lang="it-IT" dirty="0"/>
          </a:p>
        </p:txBody>
      </p:sp>
      <p:sp>
        <p:nvSpPr>
          <p:cNvPr id="11" name="CasellaDiTesto 10">
            <a:extLst>
              <a:ext uri="{FF2B5EF4-FFF2-40B4-BE49-F238E27FC236}">
                <a16:creationId xmlns:a16="http://schemas.microsoft.com/office/drawing/2014/main" id="{F299D9F9-4406-4231-B408-33F7399E3340}"/>
              </a:ext>
            </a:extLst>
          </p:cNvPr>
          <p:cNvSpPr txBox="1"/>
          <p:nvPr/>
        </p:nvSpPr>
        <p:spPr>
          <a:xfrm>
            <a:off x="4360129" y="1919353"/>
            <a:ext cx="2475570" cy="646331"/>
          </a:xfrm>
          <a:prstGeom prst="rect">
            <a:avLst/>
          </a:prstGeom>
          <a:noFill/>
        </p:spPr>
        <p:txBody>
          <a:bodyPr wrap="square" rtlCol="0">
            <a:spAutoFit/>
          </a:bodyPr>
          <a:lstStyle/>
          <a:p>
            <a:r>
              <a:rPr lang="en-US" dirty="0"/>
              <a:t>Desire for order and structure</a:t>
            </a:r>
            <a:endParaRPr lang="it-IT" dirty="0"/>
          </a:p>
        </p:txBody>
      </p:sp>
    </p:spTree>
    <p:extLst>
      <p:ext uri="{BB962C8B-B14F-4D97-AF65-F5344CB8AC3E}">
        <p14:creationId xmlns:p14="http://schemas.microsoft.com/office/powerpoint/2010/main" val="326183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0654" y="772160"/>
            <a:ext cx="11195824" cy="4602727"/>
          </a:xfrm>
        </p:spPr>
        <p:txBody>
          <a:bodyPr>
            <a:normAutofit/>
          </a:bodyPr>
          <a:lstStyle/>
          <a:p>
            <a:pPr algn="l"/>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it-IT" sz="3600" dirty="0">
                <a:latin typeface="+mn-lt"/>
              </a:rPr>
              <a:t/>
            </a:r>
            <a:br>
              <a:rPr lang="it-IT" sz="3600" dirty="0">
                <a:latin typeface="+mn-lt"/>
              </a:rPr>
            </a:br>
            <a:endParaRPr lang="it-IT" sz="3600" dirty="0">
              <a:latin typeface="+mn-lt"/>
            </a:endParaRPr>
          </a:p>
        </p:txBody>
      </p:sp>
      <p:graphicFrame>
        <p:nvGraphicFramePr>
          <p:cNvPr id="3" name="Segnaposto contenuto 2">
            <a:extLst>
              <a:ext uri="{FF2B5EF4-FFF2-40B4-BE49-F238E27FC236}">
                <a16:creationId xmlns:a16="http://schemas.microsoft.com/office/drawing/2014/main" id="{6D103C16-D482-47F0-932C-06DB678D260B}"/>
              </a:ext>
            </a:extLst>
          </p:cNvPr>
          <p:cNvGraphicFramePr>
            <a:graphicFrameLocks/>
          </p:cNvGraphicFramePr>
          <p:nvPr>
            <p:extLst>
              <p:ext uri="{D42A27DB-BD31-4B8C-83A1-F6EECF244321}">
                <p14:modId xmlns:p14="http://schemas.microsoft.com/office/powerpoint/2010/main" val="2332665745"/>
              </p:ext>
            </p:extLst>
          </p:nvPr>
        </p:nvGraphicFramePr>
        <p:xfrm>
          <a:off x="365760" y="995680"/>
          <a:ext cx="11195824" cy="586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o 6"/>
          <p:cNvGrpSpPr/>
          <p:nvPr/>
        </p:nvGrpSpPr>
        <p:grpSpPr>
          <a:xfrm>
            <a:off x="6146532" y="3073523"/>
            <a:ext cx="1607419" cy="1645668"/>
            <a:chOff x="4028175" y="930391"/>
            <a:chExt cx="1237442" cy="1237442"/>
          </a:xfrm>
          <a:scene3d>
            <a:camera prst="orthographicFront"/>
            <a:lightRig rig="flat" dir="t"/>
          </a:scene3d>
        </p:grpSpPr>
        <p:sp>
          <p:nvSpPr>
            <p:cNvPr id="8" name="Ovale 7"/>
            <p:cNvSpPr/>
            <p:nvPr/>
          </p:nvSpPr>
          <p:spPr>
            <a:xfrm>
              <a:off x="4028175" y="930391"/>
              <a:ext cx="1237442" cy="1237442"/>
            </a:xfrm>
            <a:prstGeom prst="ellips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9" name="Ovale 4"/>
            <p:cNvSpPr txBox="1"/>
            <p:nvPr/>
          </p:nvSpPr>
          <p:spPr>
            <a:xfrm>
              <a:off x="4209394" y="1111610"/>
              <a:ext cx="875004" cy="87500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a:r>
                <a:rPr lang="en-US" dirty="0"/>
                <a:t>Utilitarian</a:t>
              </a:r>
              <a:endParaRPr lang="it-IT" dirty="0"/>
            </a:p>
          </p:txBody>
        </p:sp>
      </p:grpSp>
      <p:grpSp>
        <p:nvGrpSpPr>
          <p:cNvPr id="4" name="Gruppo 3"/>
          <p:cNvGrpSpPr/>
          <p:nvPr/>
        </p:nvGrpSpPr>
        <p:grpSpPr>
          <a:xfrm>
            <a:off x="365760" y="3073522"/>
            <a:ext cx="1607419" cy="1645668"/>
            <a:chOff x="2419986" y="1903"/>
            <a:chExt cx="1237442" cy="1237442"/>
          </a:xfrm>
          <a:scene3d>
            <a:camera prst="orthographicFront"/>
            <a:lightRig rig="flat" dir="t"/>
          </a:scene3d>
        </p:grpSpPr>
        <p:sp>
          <p:nvSpPr>
            <p:cNvPr id="5" name="Ovale 4"/>
            <p:cNvSpPr/>
            <p:nvPr/>
          </p:nvSpPr>
          <p:spPr>
            <a:xfrm>
              <a:off x="2419986" y="1903"/>
              <a:ext cx="1237442" cy="1237442"/>
            </a:xfrm>
            <a:prstGeom prst="ellipse">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 name="Ovale 4"/>
            <p:cNvSpPr txBox="1"/>
            <p:nvPr/>
          </p:nvSpPr>
          <p:spPr>
            <a:xfrm>
              <a:off x="2601204" y="206044"/>
              <a:ext cx="875004" cy="87500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dirty="0" err="1"/>
                <a:t>Theoretical</a:t>
              </a:r>
              <a:endParaRPr lang="it-IT" dirty="0"/>
            </a:p>
          </p:txBody>
        </p:sp>
      </p:grpSp>
    </p:spTree>
    <p:extLst>
      <p:ext uri="{BB962C8B-B14F-4D97-AF65-F5344CB8AC3E}">
        <p14:creationId xmlns:p14="http://schemas.microsoft.com/office/powerpoint/2010/main" val="7360603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2775</TotalTime>
  <Words>859</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inherit</vt:lpstr>
      <vt:lpstr>Symbol</vt:lpstr>
      <vt:lpstr>Tema de Office</vt:lpstr>
      <vt:lpstr>Presentazione standard di PowerPoint</vt:lpstr>
      <vt:lpstr>Presentazione standard di PowerPoint</vt:lpstr>
      <vt:lpstr>Presentazione standard di PowerPoint</vt:lpstr>
      <vt:lpstr>Presentazione standard di PowerPoint</vt:lpstr>
      <vt:lpstr>  </vt:lpstr>
      <vt:lpstr>  </vt:lpstr>
      <vt:lpstr>Presentazione standard di PowerPoint</vt:lpstr>
      <vt:lpstr>     </vt:lpstr>
      <vt:lpstr>      </vt:lpstr>
      <vt:lpstr>      </vt:lpstr>
      <vt:lpstr>      </vt:lpstr>
      <vt:lpstr>     </vt:lpstr>
      <vt:lpstr>Presentazione standard di PowerPoint</vt:lpstr>
      <vt:lpstr>     </vt:lpstr>
      <vt:lpstr>     </vt:lpstr>
      <vt:lpstr>Presentazione standard di PowerPoint</vt:lpstr>
      <vt:lpstr>     </vt:lpstr>
      <vt:lpstr>     </vt:lpstr>
      <vt:lpstr>Bibliography</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Andrea D'Amore</cp:lastModifiedBy>
  <cp:revision>119</cp:revision>
  <dcterms:created xsi:type="dcterms:W3CDTF">2020-01-14T09:37:24Z</dcterms:created>
  <dcterms:modified xsi:type="dcterms:W3CDTF">2020-07-29T10:54:26Z</dcterms:modified>
</cp:coreProperties>
</file>