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5" r:id="rId20"/>
    <p:sldId id="26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2B2"/>
    <a:srgbClr val="035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3FCF3-74AC-40DA-AFDC-EE52A095A92C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A64A46-D0DA-4A68-A2EF-3F01212641B3}">
      <dgm:prSet custT="1"/>
      <dgm:spPr/>
      <dgm:t>
        <a:bodyPr/>
        <a:lstStyle/>
        <a:p>
          <a:r>
            <a:rPr lang="en-US" sz="2800" b="0" i="0" dirty="0"/>
            <a:t>Biases in decision making</a:t>
          </a:r>
          <a:endParaRPr lang="en-GB" sz="2800" b="0" i="0" dirty="0"/>
        </a:p>
      </dgm:t>
    </dgm:pt>
    <dgm:pt modelId="{68ADFAC4-1FAB-41BC-94B5-105366A8BCD0}" type="parTrans" cxnId="{E2D6F89E-C206-4339-B70F-4BE385B4ED81}">
      <dgm:prSet/>
      <dgm:spPr/>
      <dgm:t>
        <a:bodyPr/>
        <a:lstStyle/>
        <a:p>
          <a:endParaRPr lang="en-US"/>
        </a:p>
      </dgm:t>
    </dgm:pt>
    <dgm:pt modelId="{B311A612-5133-4EAF-8EA2-6AA681A5418B}" type="sibTrans" cxnId="{E2D6F89E-C206-4339-B70F-4BE385B4ED81}">
      <dgm:prSet/>
      <dgm:spPr/>
      <dgm:t>
        <a:bodyPr/>
        <a:lstStyle/>
        <a:p>
          <a:endParaRPr lang="en-US"/>
        </a:p>
      </dgm:t>
    </dgm:pt>
    <dgm:pt modelId="{6B30C77B-1C4C-4F05-AAC4-EF13377C08A4}">
      <dgm:prSet custT="1"/>
      <dgm:spPr/>
      <dgm:t>
        <a:bodyPr/>
        <a:lstStyle/>
        <a:p>
          <a:r>
            <a:rPr lang="en-US" sz="2000" dirty="0"/>
            <a:t>Framing</a:t>
          </a:r>
          <a:r>
            <a:rPr lang="sl-SI" sz="2000" dirty="0"/>
            <a:t> </a:t>
          </a:r>
          <a:r>
            <a:rPr lang="sl-SI" sz="2000" dirty="0" err="1"/>
            <a:t>bias</a:t>
          </a:r>
          <a:r>
            <a:rPr lang="en-US" sz="2000" dirty="0"/>
            <a:t> </a:t>
          </a:r>
          <a:endParaRPr lang="en-GB" sz="2000" dirty="0"/>
        </a:p>
      </dgm:t>
    </dgm:pt>
    <dgm:pt modelId="{B2FD39C3-9D0A-48CA-8C1D-968BDDF65455}" type="parTrans" cxnId="{CFFD58DE-B22F-4B77-8901-E97A77A75FB6}">
      <dgm:prSet/>
      <dgm:spPr/>
      <dgm:t>
        <a:bodyPr/>
        <a:lstStyle/>
        <a:p>
          <a:endParaRPr lang="en-US"/>
        </a:p>
      </dgm:t>
    </dgm:pt>
    <dgm:pt modelId="{EC7D0174-6139-4BC3-968A-E186E2A0B8F3}" type="sibTrans" cxnId="{CFFD58DE-B22F-4B77-8901-E97A77A75FB6}">
      <dgm:prSet/>
      <dgm:spPr/>
      <dgm:t>
        <a:bodyPr/>
        <a:lstStyle/>
        <a:p>
          <a:endParaRPr lang="en-US"/>
        </a:p>
      </dgm:t>
    </dgm:pt>
    <dgm:pt modelId="{A62C060B-AF61-466B-BF3B-1A1F56B865B4}">
      <dgm:prSet custT="1"/>
      <dgm:spPr/>
      <dgm:t>
        <a:bodyPr/>
        <a:lstStyle/>
        <a:p>
          <a:r>
            <a:rPr lang="en-US" sz="2000" dirty="0"/>
            <a:t>Overconfidence</a:t>
          </a:r>
          <a:r>
            <a:rPr lang="sl-SI" sz="2000" dirty="0"/>
            <a:t> </a:t>
          </a:r>
          <a:r>
            <a:rPr lang="sl-SI" sz="2000" dirty="0" err="1"/>
            <a:t>bias</a:t>
          </a:r>
          <a:endParaRPr lang="en-GB" sz="2000" dirty="0"/>
        </a:p>
      </dgm:t>
    </dgm:pt>
    <dgm:pt modelId="{B7A7D0A2-1F63-4310-B903-F926FADF41D8}" type="parTrans" cxnId="{9533C507-3E18-48F2-B32F-B70B26E00A66}">
      <dgm:prSet/>
      <dgm:spPr/>
      <dgm:t>
        <a:bodyPr/>
        <a:lstStyle/>
        <a:p>
          <a:endParaRPr lang="en-US"/>
        </a:p>
      </dgm:t>
    </dgm:pt>
    <dgm:pt modelId="{E15C5085-FDF7-4B7B-AAE9-E1EFD96092F5}" type="sibTrans" cxnId="{9533C507-3E18-48F2-B32F-B70B26E00A66}">
      <dgm:prSet/>
      <dgm:spPr/>
      <dgm:t>
        <a:bodyPr/>
        <a:lstStyle/>
        <a:p>
          <a:endParaRPr lang="en-US"/>
        </a:p>
      </dgm:t>
    </dgm:pt>
    <dgm:pt modelId="{F39028D9-3195-4D0F-BC81-2554DD43B4DA}">
      <dgm:prSet custT="1"/>
      <dgm:spPr/>
      <dgm:t>
        <a:bodyPr/>
        <a:lstStyle/>
        <a:p>
          <a:r>
            <a:rPr lang="en-US" sz="2000" dirty="0"/>
            <a:t>Confirmation</a:t>
          </a:r>
          <a:r>
            <a:rPr lang="sl-SI" sz="2000" dirty="0"/>
            <a:t> </a:t>
          </a:r>
          <a:r>
            <a:rPr lang="sl-SI" sz="2000" dirty="0" err="1"/>
            <a:t>bias</a:t>
          </a:r>
          <a:endParaRPr lang="en-GB" sz="2000" dirty="0"/>
        </a:p>
      </dgm:t>
    </dgm:pt>
    <dgm:pt modelId="{AE891554-91FC-4173-90C1-B84EFB08C3BC}" type="parTrans" cxnId="{33E0F301-E2C2-46A1-B80C-DDE13621C6F4}">
      <dgm:prSet/>
      <dgm:spPr/>
      <dgm:t>
        <a:bodyPr/>
        <a:lstStyle/>
        <a:p>
          <a:endParaRPr lang="en-US"/>
        </a:p>
      </dgm:t>
    </dgm:pt>
    <dgm:pt modelId="{522F8714-7929-4D8E-BD6D-0D41530C8A9B}" type="sibTrans" cxnId="{33E0F301-E2C2-46A1-B80C-DDE13621C6F4}">
      <dgm:prSet/>
      <dgm:spPr/>
      <dgm:t>
        <a:bodyPr/>
        <a:lstStyle/>
        <a:p>
          <a:endParaRPr lang="en-US"/>
        </a:p>
      </dgm:t>
    </dgm:pt>
    <dgm:pt modelId="{4BA6EC55-232B-463A-984C-EE1710A47177}">
      <dgm:prSet custT="1"/>
      <dgm:spPr/>
      <dgm:t>
        <a:bodyPr/>
        <a:lstStyle/>
        <a:p>
          <a:r>
            <a:rPr lang="en-US" sz="2000" dirty="0"/>
            <a:t>Representative</a:t>
          </a:r>
          <a:r>
            <a:rPr lang="sl-SI" sz="2000" dirty="0"/>
            <a:t> </a:t>
          </a:r>
          <a:r>
            <a:rPr lang="sl-SI" sz="2000" dirty="0" err="1"/>
            <a:t>bias</a:t>
          </a:r>
          <a:endParaRPr lang="en-GB" sz="2000" dirty="0"/>
        </a:p>
      </dgm:t>
    </dgm:pt>
    <dgm:pt modelId="{9E73D9CF-6476-4C58-8B97-E6951CD65E3E}" type="parTrans" cxnId="{49919A27-49AF-405B-AFCB-7C12BC72DDAB}">
      <dgm:prSet/>
      <dgm:spPr/>
      <dgm:t>
        <a:bodyPr/>
        <a:lstStyle/>
        <a:p>
          <a:endParaRPr lang="en-US"/>
        </a:p>
      </dgm:t>
    </dgm:pt>
    <dgm:pt modelId="{ED6CF235-B9EC-4FA4-90BA-44136CF4AC1C}" type="sibTrans" cxnId="{49919A27-49AF-405B-AFCB-7C12BC72DDAB}">
      <dgm:prSet/>
      <dgm:spPr/>
      <dgm:t>
        <a:bodyPr/>
        <a:lstStyle/>
        <a:p>
          <a:endParaRPr lang="en-US"/>
        </a:p>
      </dgm:t>
    </dgm:pt>
    <dgm:pt modelId="{CA4FB734-C060-447A-9547-D0CEE24ED598}">
      <dgm:prSet custT="1"/>
      <dgm:spPr/>
      <dgm:t>
        <a:bodyPr/>
        <a:lstStyle/>
        <a:p>
          <a:r>
            <a:rPr lang="en-US" sz="2000" dirty="0"/>
            <a:t>Anchoring</a:t>
          </a:r>
          <a:r>
            <a:rPr lang="sl-SI" sz="2000" dirty="0"/>
            <a:t> </a:t>
          </a:r>
          <a:r>
            <a:rPr lang="sl-SI" sz="2000" dirty="0" err="1"/>
            <a:t>bias</a:t>
          </a:r>
          <a:endParaRPr lang="en-GB" sz="2000" dirty="0"/>
        </a:p>
      </dgm:t>
    </dgm:pt>
    <dgm:pt modelId="{D32B1CFB-C488-4010-B1E4-741E4F1F4160}" type="parTrans" cxnId="{60C040EE-142D-488E-8CF7-BC37DB015C19}">
      <dgm:prSet/>
      <dgm:spPr/>
      <dgm:t>
        <a:bodyPr/>
        <a:lstStyle/>
        <a:p>
          <a:endParaRPr lang="en-US"/>
        </a:p>
      </dgm:t>
    </dgm:pt>
    <dgm:pt modelId="{27183A61-A690-44C8-AFE9-DA81BC9BEFCA}" type="sibTrans" cxnId="{60C040EE-142D-488E-8CF7-BC37DB015C19}">
      <dgm:prSet/>
      <dgm:spPr/>
      <dgm:t>
        <a:bodyPr/>
        <a:lstStyle/>
        <a:p>
          <a:endParaRPr lang="en-US"/>
        </a:p>
      </dgm:t>
    </dgm:pt>
    <dgm:pt modelId="{886C8997-CC4E-480D-B0DD-9D8D2702B462}">
      <dgm:prSet custT="1"/>
      <dgm:spPr/>
      <dgm:t>
        <a:bodyPr/>
        <a:lstStyle/>
        <a:p>
          <a:r>
            <a:rPr lang="en-US" sz="2000" dirty="0"/>
            <a:t>Availability</a:t>
          </a:r>
          <a:r>
            <a:rPr lang="sl-SI" sz="2000" dirty="0"/>
            <a:t> </a:t>
          </a:r>
          <a:r>
            <a:rPr lang="sl-SI" sz="2000" dirty="0" err="1"/>
            <a:t>bias</a:t>
          </a:r>
          <a:endParaRPr lang="en-GB" sz="2000" dirty="0"/>
        </a:p>
      </dgm:t>
    </dgm:pt>
    <dgm:pt modelId="{0A23D9CF-570A-4A15-A074-63CCBB03A9F0}" type="parTrans" cxnId="{B8E1E925-5DBA-421A-A59E-A3C4279F9C36}">
      <dgm:prSet/>
      <dgm:spPr/>
      <dgm:t>
        <a:bodyPr/>
        <a:lstStyle/>
        <a:p>
          <a:endParaRPr lang="en-US"/>
        </a:p>
      </dgm:t>
    </dgm:pt>
    <dgm:pt modelId="{2F293D6C-24C0-418F-B0CE-00197CF5FE62}" type="sibTrans" cxnId="{B8E1E925-5DBA-421A-A59E-A3C4279F9C36}">
      <dgm:prSet/>
      <dgm:spPr/>
      <dgm:t>
        <a:bodyPr/>
        <a:lstStyle/>
        <a:p>
          <a:endParaRPr lang="en-US"/>
        </a:p>
      </dgm:t>
    </dgm:pt>
    <dgm:pt modelId="{E35F351F-A434-4CFB-B1F3-197F7CB2AA31}">
      <dgm:prSet custT="1"/>
      <dgm:spPr/>
      <dgm:t>
        <a:bodyPr/>
        <a:lstStyle/>
        <a:p>
          <a:r>
            <a:rPr lang="en-US" sz="2000" dirty="0"/>
            <a:t>Sunk cost </a:t>
          </a:r>
          <a:r>
            <a:rPr lang="sl-SI" sz="2000" dirty="0" err="1"/>
            <a:t>bias</a:t>
          </a:r>
          <a:endParaRPr lang="en-GB" sz="2000" dirty="0"/>
        </a:p>
      </dgm:t>
    </dgm:pt>
    <dgm:pt modelId="{B04B6B93-7917-4242-A31D-D66228A63798}" type="parTrans" cxnId="{AD4F4B54-3F00-4479-909A-33D45DD99607}">
      <dgm:prSet/>
      <dgm:spPr/>
      <dgm:t>
        <a:bodyPr/>
        <a:lstStyle/>
        <a:p>
          <a:endParaRPr lang="en-US"/>
        </a:p>
      </dgm:t>
    </dgm:pt>
    <dgm:pt modelId="{1043A233-DBC5-449C-B09B-D1623E98A221}" type="sibTrans" cxnId="{AD4F4B54-3F00-4479-909A-33D45DD99607}">
      <dgm:prSet/>
      <dgm:spPr/>
      <dgm:t>
        <a:bodyPr/>
        <a:lstStyle/>
        <a:p>
          <a:endParaRPr lang="en-US"/>
        </a:p>
      </dgm:t>
    </dgm:pt>
    <dgm:pt modelId="{50D19DF3-E0E0-464A-8805-8F3AFA7779A2}" type="pres">
      <dgm:prSet presAssocID="{B3D3FCF3-74AC-40DA-AFDC-EE52A095A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AAB928-FBDF-4ADB-890E-BEA4E2DD3942}" type="pres">
      <dgm:prSet presAssocID="{16A64A46-D0DA-4A68-A2EF-3F01212641B3}" presName="hierRoot1" presStyleCnt="0">
        <dgm:presLayoutVars>
          <dgm:hierBranch val="init"/>
        </dgm:presLayoutVars>
      </dgm:prSet>
      <dgm:spPr/>
    </dgm:pt>
    <dgm:pt modelId="{EB21A5F8-7696-44C8-8CF4-1A65AD429B5B}" type="pres">
      <dgm:prSet presAssocID="{16A64A46-D0DA-4A68-A2EF-3F01212641B3}" presName="rootComposite1" presStyleCnt="0"/>
      <dgm:spPr/>
    </dgm:pt>
    <dgm:pt modelId="{C32915E9-761F-4D09-A746-4506AB98F2DE}" type="pres">
      <dgm:prSet presAssocID="{16A64A46-D0DA-4A68-A2EF-3F01212641B3}" presName="rootText1" presStyleLbl="node0" presStyleIdx="0" presStyleCnt="1" custScaleX="341408" custLinFactNeighborY="1510">
        <dgm:presLayoutVars>
          <dgm:chPref val="3"/>
        </dgm:presLayoutVars>
      </dgm:prSet>
      <dgm:spPr/>
    </dgm:pt>
    <dgm:pt modelId="{BA7258DD-39D4-4F6A-8D28-80919A2A4081}" type="pres">
      <dgm:prSet presAssocID="{16A64A46-D0DA-4A68-A2EF-3F01212641B3}" presName="rootConnector1" presStyleLbl="node1" presStyleIdx="0" presStyleCnt="0"/>
      <dgm:spPr/>
    </dgm:pt>
    <dgm:pt modelId="{68DBE103-331B-4926-A483-C3BF7CB8C64B}" type="pres">
      <dgm:prSet presAssocID="{16A64A46-D0DA-4A68-A2EF-3F01212641B3}" presName="hierChild2" presStyleCnt="0"/>
      <dgm:spPr/>
    </dgm:pt>
    <dgm:pt modelId="{D79AAEAC-6B93-4B43-BD61-7D692D41E8AF}" type="pres">
      <dgm:prSet presAssocID="{B2FD39C3-9D0A-48CA-8C1D-968BDDF65455}" presName="Name37" presStyleLbl="parChTrans1D2" presStyleIdx="0" presStyleCnt="7"/>
      <dgm:spPr/>
    </dgm:pt>
    <dgm:pt modelId="{174180DF-70AB-480A-AFD6-ABBCB366E3E4}" type="pres">
      <dgm:prSet presAssocID="{6B30C77B-1C4C-4F05-AAC4-EF13377C08A4}" presName="hierRoot2" presStyleCnt="0">
        <dgm:presLayoutVars>
          <dgm:hierBranch val="init"/>
        </dgm:presLayoutVars>
      </dgm:prSet>
      <dgm:spPr/>
    </dgm:pt>
    <dgm:pt modelId="{D390CBDE-074F-444E-B263-D7702B0215CB}" type="pres">
      <dgm:prSet presAssocID="{6B30C77B-1C4C-4F05-AAC4-EF13377C08A4}" presName="rootComposite" presStyleCnt="0"/>
      <dgm:spPr/>
    </dgm:pt>
    <dgm:pt modelId="{B669F21E-523F-4769-8B98-5E281C894203}" type="pres">
      <dgm:prSet presAssocID="{6B30C77B-1C4C-4F05-AAC4-EF13377C08A4}" presName="rootText" presStyleLbl="node2" presStyleIdx="0" presStyleCnt="7" custScaleX="84013" custScaleY="168699" custLinFactNeighborX="-1372">
        <dgm:presLayoutVars>
          <dgm:chPref val="3"/>
        </dgm:presLayoutVars>
      </dgm:prSet>
      <dgm:spPr/>
    </dgm:pt>
    <dgm:pt modelId="{E712F6B4-C14C-4C89-929A-EC057E7306C2}" type="pres">
      <dgm:prSet presAssocID="{6B30C77B-1C4C-4F05-AAC4-EF13377C08A4}" presName="rootConnector" presStyleLbl="node2" presStyleIdx="0" presStyleCnt="7"/>
      <dgm:spPr/>
    </dgm:pt>
    <dgm:pt modelId="{95D9E4A2-249B-44AD-8E00-49DFBEBB4000}" type="pres">
      <dgm:prSet presAssocID="{6B30C77B-1C4C-4F05-AAC4-EF13377C08A4}" presName="hierChild4" presStyleCnt="0"/>
      <dgm:spPr/>
    </dgm:pt>
    <dgm:pt modelId="{AECB54E0-DC03-4706-8093-B82FFA74F0A4}" type="pres">
      <dgm:prSet presAssocID="{6B30C77B-1C4C-4F05-AAC4-EF13377C08A4}" presName="hierChild5" presStyleCnt="0"/>
      <dgm:spPr/>
    </dgm:pt>
    <dgm:pt modelId="{938C3D85-D2B5-442E-A784-C8525E6C1E6D}" type="pres">
      <dgm:prSet presAssocID="{B7A7D0A2-1F63-4310-B903-F926FADF41D8}" presName="Name37" presStyleLbl="parChTrans1D2" presStyleIdx="1" presStyleCnt="7"/>
      <dgm:spPr/>
    </dgm:pt>
    <dgm:pt modelId="{EA787CBF-C81F-45C0-9B62-8827D7F5B6DF}" type="pres">
      <dgm:prSet presAssocID="{A62C060B-AF61-466B-BF3B-1A1F56B865B4}" presName="hierRoot2" presStyleCnt="0">
        <dgm:presLayoutVars>
          <dgm:hierBranch val="init"/>
        </dgm:presLayoutVars>
      </dgm:prSet>
      <dgm:spPr/>
    </dgm:pt>
    <dgm:pt modelId="{C7D2D7A5-D268-444B-A6AF-C50E96D9D4E8}" type="pres">
      <dgm:prSet presAssocID="{A62C060B-AF61-466B-BF3B-1A1F56B865B4}" presName="rootComposite" presStyleCnt="0"/>
      <dgm:spPr/>
    </dgm:pt>
    <dgm:pt modelId="{6DD4EBB1-70CF-4C73-9D55-8936A25E92B9}" type="pres">
      <dgm:prSet presAssocID="{A62C060B-AF61-466B-BF3B-1A1F56B865B4}" presName="rootText" presStyleLbl="node2" presStyleIdx="1" presStyleCnt="7" custScaleX="152595" custScaleY="168699" custLinFactNeighborX="-216" custLinFactNeighborY="0">
        <dgm:presLayoutVars>
          <dgm:chPref val="3"/>
        </dgm:presLayoutVars>
      </dgm:prSet>
      <dgm:spPr/>
    </dgm:pt>
    <dgm:pt modelId="{E348AB05-234F-42A2-BF83-7A0B61093F8B}" type="pres">
      <dgm:prSet presAssocID="{A62C060B-AF61-466B-BF3B-1A1F56B865B4}" presName="rootConnector" presStyleLbl="node2" presStyleIdx="1" presStyleCnt="7"/>
      <dgm:spPr/>
    </dgm:pt>
    <dgm:pt modelId="{1C13A37C-9307-4179-BBA7-B881734B604A}" type="pres">
      <dgm:prSet presAssocID="{A62C060B-AF61-466B-BF3B-1A1F56B865B4}" presName="hierChild4" presStyleCnt="0"/>
      <dgm:spPr/>
    </dgm:pt>
    <dgm:pt modelId="{8C6F35C5-0E51-4B88-9C1B-206C026B3923}" type="pres">
      <dgm:prSet presAssocID="{A62C060B-AF61-466B-BF3B-1A1F56B865B4}" presName="hierChild5" presStyleCnt="0"/>
      <dgm:spPr/>
    </dgm:pt>
    <dgm:pt modelId="{C9B6B922-08CB-468C-8E30-0B1ACCCA7692}" type="pres">
      <dgm:prSet presAssocID="{AE891554-91FC-4173-90C1-B84EFB08C3BC}" presName="Name37" presStyleLbl="parChTrans1D2" presStyleIdx="2" presStyleCnt="7"/>
      <dgm:spPr/>
    </dgm:pt>
    <dgm:pt modelId="{36F50F3B-6E8C-48BA-A02C-F7F0572413B7}" type="pres">
      <dgm:prSet presAssocID="{F39028D9-3195-4D0F-BC81-2554DD43B4DA}" presName="hierRoot2" presStyleCnt="0">
        <dgm:presLayoutVars>
          <dgm:hierBranch val="init"/>
        </dgm:presLayoutVars>
      </dgm:prSet>
      <dgm:spPr/>
    </dgm:pt>
    <dgm:pt modelId="{6D8A7D41-C617-4287-8F04-3701EF51D4C0}" type="pres">
      <dgm:prSet presAssocID="{F39028D9-3195-4D0F-BC81-2554DD43B4DA}" presName="rootComposite" presStyleCnt="0"/>
      <dgm:spPr/>
    </dgm:pt>
    <dgm:pt modelId="{FF107B48-F969-460E-AE84-4BF84F125436}" type="pres">
      <dgm:prSet presAssocID="{F39028D9-3195-4D0F-BC81-2554DD43B4DA}" presName="rootText" presStyleLbl="node2" presStyleIdx="2" presStyleCnt="7" custScaleX="126991" custScaleY="168699" custLinFactNeighborX="-216" custLinFactNeighborY="0">
        <dgm:presLayoutVars>
          <dgm:chPref val="3"/>
        </dgm:presLayoutVars>
      </dgm:prSet>
      <dgm:spPr/>
    </dgm:pt>
    <dgm:pt modelId="{A02D4F14-9D9F-4E67-AE08-EB89B0ED4BD0}" type="pres">
      <dgm:prSet presAssocID="{F39028D9-3195-4D0F-BC81-2554DD43B4DA}" presName="rootConnector" presStyleLbl="node2" presStyleIdx="2" presStyleCnt="7"/>
      <dgm:spPr/>
    </dgm:pt>
    <dgm:pt modelId="{2252F512-6E5B-4F40-B187-DA550DFE45B6}" type="pres">
      <dgm:prSet presAssocID="{F39028D9-3195-4D0F-BC81-2554DD43B4DA}" presName="hierChild4" presStyleCnt="0"/>
      <dgm:spPr/>
    </dgm:pt>
    <dgm:pt modelId="{B9449320-1F67-4C89-BAAE-2A2593512406}" type="pres">
      <dgm:prSet presAssocID="{F39028D9-3195-4D0F-BC81-2554DD43B4DA}" presName="hierChild5" presStyleCnt="0"/>
      <dgm:spPr/>
    </dgm:pt>
    <dgm:pt modelId="{7617D281-9ADD-43E6-A2DF-6F32B9A6FB4E}" type="pres">
      <dgm:prSet presAssocID="{9E73D9CF-6476-4C58-8B97-E6951CD65E3E}" presName="Name37" presStyleLbl="parChTrans1D2" presStyleIdx="3" presStyleCnt="7"/>
      <dgm:spPr/>
    </dgm:pt>
    <dgm:pt modelId="{914963D5-10CC-4D12-897C-814B1AD95A81}" type="pres">
      <dgm:prSet presAssocID="{4BA6EC55-232B-463A-984C-EE1710A47177}" presName="hierRoot2" presStyleCnt="0">
        <dgm:presLayoutVars>
          <dgm:hierBranch val="init"/>
        </dgm:presLayoutVars>
      </dgm:prSet>
      <dgm:spPr/>
    </dgm:pt>
    <dgm:pt modelId="{FA50D14E-B22D-4591-AD94-F212AE31DE4B}" type="pres">
      <dgm:prSet presAssocID="{4BA6EC55-232B-463A-984C-EE1710A47177}" presName="rootComposite" presStyleCnt="0"/>
      <dgm:spPr/>
    </dgm:pt>
    <dgm:pt modelId="{FBCF07D8-0A28-42D6-8C33-7F1F7CE136C5}" type="pres">
      <dgm:prSet presAssocID="{4BA6EC55-232B-463A-984C-EE1710A47177}" presName="rootText" presStyleLbl="node2" presStyleIdx="3" presStyleCnt="7" custScaleX="145343" custScaleY="161372">
        <dgm:presLayoutVars>
          <dgm:chPref val="3"/>
        </dgm:presLayoutVars>
      </dgm:prSet>
      <dgm:spPr/>
    </dgm:pt>
    <dgm:pt modelId="{2796104B-4867-4A0F-A12D-FBACE8083A01}" type="pres">
      <dgm:prSet presAssocID="{4BA6EC55-232B-463A-984C-EE1710A47177}" presName="rootConnector" presStyleLbl="node2" presStyleIdx="3" presStyleCnt="7"/>
      <dgm:spPr/>
    </dgm:pt>
    <dgm:pt modelId="{8753FCFD-29DC-4025-928C-7A7953E54758}" type="pres">
      <dgm:prSet presAssocID="{4BA6EC55-232B-463A-984C-EE1710A47177}" presName="hierChild4" presStyleCnt="0"/>
      <dgm:spPr/>
    </dgm:pt>
    <dgm:pt modelId="{37F9E33B-69C9-4DEC-BF63-F1F8B16453D0}" type="pres">
      <dgm:prSet presAssocID="{4BA6EC55-232B-463A-984C-EE1710A47177}" presName="hierChild5" presStyleCnt="0"/>
      <dgm:spPr/>
    </dgm:pt>
    <dgm:pt modelId="{3FB8E220-1E77-406A-AE1F-685AB30F02DB}" type="pres">
      <dgm:prSet presAssocID="{D32B1CFB-C488-4010-B1E4-741E4F1F4160}" presName="Name37" presStyleLbl="parChTrans1D2" presStyleIdx="4" presStyleCnt="7"/>
      <dgm:spPr/>
    </dgm:pt>
    <dgm:pt modelId="{F0ADFFA4-BEEE-413C-B2D1-C755209E4DAB}" type="pres">
      <dgm:prSet presAssocID="{CA4FB734-C060-447A-9547-D0CEE24ED598}" presName="hierRoot2" presStyleCnt="0">
        <dgm:presLayoutVars>
          <dgm:hierBranch val="init"/>
        </dgm:presLayoutVars>
      </dgm:prSet>
      <dgm:spPr/>
    </dgm:pt>
    <dgm:pt modelId="{88E954DF-6906-466A-808F-822EB81AF868}" type="pres">
      <dgm:prSet presAssocID="{CA4FB734-C060-447A-9547-D0CEE24ED598}" presName="rootComposite" presStyleCnt="0"/>
      <dgm:spPr/>
    </dgm:pt>
    <dgm:pt modelId="{DF795698-4FFE-486C-BB43-E5B0C935A9C4}" type="pres">
      <dgm:prSet presAssocID="{CA4FB734-C060-447A-9547-D0CEE24ED598}" presName="rootText" presStyleLbl="node2" presStyleIdx="4" presStyleCnt="7" custScaleY="164841">
        <dgm:presLayoutVars>
          <dgm:chPref val="3"/>
        </dgm:presLayoutVars>
      </dgm:prSet>
      <dgm:spPr/>
    </dgm:pt>
    <dgm:pt modelId="{7DAB5264-2485-4C02-B48A-4487A8B6950C}" type="pres">
      <dgm:prSet presAssocID="{CA4FB734-C060-447A-9547-D0CEE24ED598}" presName="rootConnector" presStyleLbl="node2" presStyleIdx="4" presStyleCnt="7"/>
      <dgm:spPr/>
    </dgm:pt>
    <dgm:pt modelId="{7B87C802-CB80-40B6-BC69-A1C744F8E6B9}" type="pres">
      <dgm:prSet presAssocID="{CA4FB734-C060-447A-9547-D0CEE24ED598}" presName="hierChild4" presStyleCnt="0"/>
      <dgm:spPr/>
    </dgm:pt>
    <dgm:pt modelId="{5643AC72-655C-439E-AD2A-629F2AF13F2A}" type="pres">
      <dgm:prSet presAssocID="{CA4FB734-C060-447A-9547-D0CEE24ED598}" presName="hierChild5" presStyleCnt="0"/>
      <dgm:spPr/>
    </dgm:pt>
    <dgm:pt modelId="{FFBD58C6-AFA3-4242-86D8-E8C003908F5D}" type="pres">
      <dgm:prSet presAssocID="{0A23D9CF-570A-4A15-A074-63CCBB03A9F0}" presName="Name37" presStyleLbl="parChTrans1D2" presStyleIdx="5" presStyleCnt="7"/>
      <dgm:spPr/>
    </dgm:pt>
    <dgm:pt modelId="{772FCD7A-F473-4E2F-9F14-3C40E0438DC2}" type="pres">
      <dgm:prSet presAssocID="{886C8997-CC4E-480D-B0DD-9D8D2702B462}" presName="hierRoot2" presStyleCnt="0">
        <dgm:presLayoutVars>
          <dgm:hierBranch val="init"/>
        </dgm:presLayoutVars>
      </dgm:prSet>
      <dgm:spPr/>
    </dgm:pt>
    <dgm:pt modelId="{DBAEB735-EE0E-4634-A517-432C76609698}" type="pres">
      <dgm:prSet presAssocID="{886C8997-CC4E-480D-B0DD-9D8D2702B462}" presName="rootComposite" presStyleCnt="0"/>
      <dgm:spPr/>
    </dgm:pt>
    <dgm:pt modelId="{08CFC716-98E2-4C54-AFF8-8FC24C80DC15}" type="pres">
      <dgm:prSet presAssocID="{886C8997-CC4E-480D-B0DD-9D8D2702B462}" presName="rootText" presStyleLbl="node2" presStyleIdx="5" presStyleCnt="7" custScaleX="108380" custScaleY="161372">
        <dgm:presLayoutVars>
          <dgm:chPref val="3"/>
        </dgm:presLayoutVars>
      </dgm:prSet>
      <dgm:spPr/>
    </dgm:pt>
    <dgm:pt modelId="{C525ECF7-4BDF-4CF1-AE88-14F853F34B56}" type="pres">
      <dgm:prSet presAssocID="{886C8997-CC4E-480D-B0DD-9D8D2702B462}" presName="rootConnector" presStyleLbl="node2" presStyleIdx="5" presStyleCnt="7"/>
      <dgm:spPr/>
    </dgm:pt>
    <dgm:pt modelId="{C5B14735-1376-4CBE-90AA-1F98438658D6}" type="pres">
      <dgm:prSet presAssocID="{886C8997-CC4E-480D-B0DD-9D8D2702B462}" presName="hierChild4" presStyleCnt="0"/>
      <dgm:spPr/>
    </dgm:pt>
    <dgm:pt modelId="{76E16652-3F5E-412A-AB59-F0D85D96A1FA}" type="pres">
      <dgm:prSet presAssocID="{886C8997-CC4E-480D-B0DD-9D8D2702B462}" presName="hierChild5" presStyleCnt="0"/>
      <dgm:spPr/>
    </dgm:pt>
    <dgm:pt modelId="{BBE084C0-D589-420F-8A3E-13B9DC6E671C}" type="pres">
      <dgm:prSet presAssocID="{B04B6B93-7917-4242-A31D-D66228A63798}" presName="Name37" presStyleLbl="parChTrans1D2" presStyleIdx="6" presStyleCnt="7"/>
      <dgm:spPr/>
    </dgm:pt>
    <dgm:pt modelId="{49B67A49-A198-4146-9491-CA175A64EE3A}" type="pres">
      <dgm:prSet presAssocID="{E35F351F-A434-4CFB-B1F3-197F7CB2AA31}" presName="hierRoot2" presStyleCnt="0">
        <dgm:presLayoutVars>
          <dgm:hierBranch val="init"/>
        </dgm:presLayoutVars>
      </dgm:prSet>
      <dgm:spPr/>
    </dgm:pt>
    <dgm:pt modelId="{B5B3705F-4EEC-4559-B450-50CC74B6052D}" type="pres">
      <dgm:prSet presAssocID="{E35F351F-A434-4CFB-B1F3-197F7CB2AA31}" presName="rootComposite" presStyleCnt="0"/>
      <dgm:spPr/>
    </dgm:pt>
    <dgm:pt modelId="{D7915A97-EB2E-4BF4-8A95-2AF0F59B5F6D}" type="pres">
      <dgm:prSet presAssocID="{E35F351F-A434-4CFB-B1F3-197F7CB2AA31}" presName="rootText" presStyleLbl="node2" presStyleIdx="6" presStyleCnt="7" custScaleX="98078" custScaleY="161065" custLinFactNeighborX="1214">
        <dgm:presLayoutVars>
          <dgm:chPref val="3"/>
        </dgm:presLayoutVars>
      </dgm:prSet>
      <dgm:spPr/>
    </dgm:pt>
    <dgm:pt modelId="{D129E9A0-12DC-472C-8997-D82854C97FA4}" type="pres">
      <dgm:prSet presAssocID="{E35F351F-A434-4CFB-B1F3-197F7CB2AA31}" presName="rootConnector" presStyleLbl="node2" presStyleIdx="6" presStyleCnt="7"/>
      <dgm:spPr/>
    </dgm:pt>
    <dgm:pt modelId="{7802D54E-62E7-4990-96BE-635941C9F257}" type="pres">
      <dgm:prSet presAssocID="{E35F351F-A434-4CFB-B1F3-197F7CB2AA31}" presName="hierChild4" presStyleCnt="0"/>
      <dgm:spPr/>
    </dgm:pt>
    <dgm:pt modelId="{A8E64E0A-958A-471E-9A73-C9C0943F26A1}" type="pres">
      <dgm:prSet presAssocID="{E35F351F-A434-4CFB-B1F3-197F7CB2AA31}" presName="hierChild5" presStyleCnt="0"/>
      <dgm:spPr/>
    </dgm:pt>
    <dgm:pt modelId="{593EF14E-20AF-4F6B-A5D0-74452C7FF9B1}" type="pres">
      <dgm:prSet presAssocID="{16A64A46-D0DA-4A68-A2EF-3F01212641B3}" presName="hierChild3" presStyleCnt="0"/>
      <dgm:spPr/>
    </dgm:pt>
  </dgm:ptLst>
  <dgm:cxnLst>
    <dgm:cxn modelId="{33E0F301-E2C2-46A1-B80C-DDE13621C6F4}" srcId="{16A64A46-D0DA-4A68-A2EF-3F01212641B3}" destId="{F39028D9-3195-4D0F-BC81-2554DD43B4DA}" srcOrd="2" destOrd="0" parTransId="{AE891554-91FC-4173-90C1-B84EFB08C3BC}" sibTransId="{522F8714-7929-4D8E-BD6D-0D41530C8A9B}"/>
    <dgm:cxn modelId="{9533C507-3E18-48F2-B32F-B70B26E00A66}" srcId="{16A64A46-D0DA-4A68-A2EF-3F01212641B3}" destId="{A62C060B-AF61-466B-BF3B-1A1F56B865B4}" srcOrd="1" destOrd="0" parTransId="{B7A7D0A2-1F63-4310-B903-F926FADF41D8}" sibTransId="{E15C5085-FDF7-4B7B-AAE9-E1EFD96092F5}"/>
    <dgm:cxn modelId="{B17CA508-192D-4201-A89B-132294CB1E80}" type="presOf" srcId="{16A64A46-D0DA-4A68-A2EF-3F01212641B3}" destId="{C32915E9-761F-4D09-A746-4506AB98F2DE}" srcOrd="0" destOrd="0" presId="urn:microsoft.com/office/officeart/2005/8/layout/orgChart1"/>
    <dgm:cxn modelId="{B17D6F0B-EB53-475A-A959-59AEBCDA4BB6}" type="presOf" srcId="{0A23D9CF-570A-4A15-A074-63CCBB03A9F0}" destId="{FFBD58C6-AFA3-4242-86D8-E8C003908F5D}" srcOrd="0" destOrd="0" presId="urn:microsoft.com/office/officeart/2005/8/layout/orgChart1"/>
    <dgm:cxn modelId="{45934D14-E432-4B6F-9CDE-380C7E88B221}" type="presOf" srcId="{9E73D9CF-6476-4C58-8B97-E6951CD65E3E}" destId="{7617D281-9ADD-43E6-A2DF-6F32B9A6FB4E}" srcOrd="0" destOrd="0" presId="urn:microsoft.com/office/officeart/2005/8/layout/orgChart1"/>
    <dgm:cxn modelId="{46171419-C9F5-4A18-8873-A7CE4742B4E9}" type="presOf" srcId="{B04B6B93-7917-4242-A31D-D66228A63798}" destId="{BBE084C0-D589-420F-8A3E-13B9DC6E671C}" srcOrd="0" destOrd="0" presId="urn:microsoft.com/office/officeart/2005/8/layout/orgChart1"/>
    <dgm:cxn modelId="{55BA7821-B809-492A-BA88-7FAA4EF6FB74}" type="presOf" srcId="{AE891554-91FC-4173-90C1-B84EFB08C3BC}" destId="{C9B6B922-08CB-468C-8E30-0B1ACCCA7692}" srcOrd="0" destOrd="0" presId="urn:microsoft.com/office/officeart/2005/8/layout/orgChart1"/>
    <dgm:cxn modelId="{A52B3623-4882-4A59-B6E1-F618A48A1829}" type="presOf" srcId="{F39028D9-3195-4D0F-BC81-2554DD43B4DA}" destId="{FF107B48-F969-460E-AE84-4BF84F125436}" srcOrd="0" destOrd="0" presId="urn:microsoft.com/office/officeart/2005/8/layout/orgChart1"/>
    <dgm:cxn modelId="{B8E1E925-5DBA-421A-A59E-A3C4279F9C36}" srcId="{16A64A46-D0DA-4A68-A2EF-3F01212641B3}" destId="{886C8997-CC4E-480D-B0DD-9D8D2702B462}" srcOrd="5" destOrd="0" parTransId="{0A23D9CF-570A-4A15-A074-63CCBB03A9F0}" sibTransId="{2F293D6C-24C0-418F-B0CE-00197CF5FE62}"/>
    <dgm:cxn modelId="{94925326-A3FF-47A4-8FA7-FEF8D441C4C9}" type="presOf" srcId="{A62C060B-AF61-466B-BF3B-1A1F56B865B4}" destId="{6DD4EBB1-70CF-4C73-9D55-8936A25E92B9}" srcOrd="0" destOrd="0" presId="urn:microsoft.com/office/officeart/2005/8/layout/orgChart1"/>
    <dgm:cxn modelId="{49919A27-49AF-405B-AFCB-7C12BC72DDAB}" srcId="{16A64A46-D0DA-4A68-A2EF-3F01212641B3}" destId="{4BA6EC55-232B-463A-984C-EE1710A47177}" srcOrd="3" destOrd="0" parTransId="{9E73D9CF-6476-4C58-8B97-E6951CD65E3E}" sibTransId="{ED6CF235-B9EC-4FA4-90BA-44136CF4AC1C}"/>
    <dgm:cxn modelId="{B24A9B60-3F67-485C-925C-8B66EC326253}" type="presOf" srcId="{CA4FB734-C060-447A-9547-D0CEE24ED598}" destId="{DF795698-4FFE-486C-BB43-E5B0C935A9C4}" srcOrd="0" destOrd="0" presId="urn:microsoft.com/office/officeart/2005/8/layout/orgChart1"/>
    <dgm:cxn modelId="{0AED7465-DA33-4075-9203-0CF853763C68}" type="presOf" srcId="{B7A7D0A2-1F63-4310-B903-F926FADF41D8}" destId="{938C3D85-D2B5-442E-A784-C8525E6C1E6D}" srcOrd="0" destOrd="0" presId="urn:microsoft.com/office/officeart/2005/8/layout/orgChart1"/>
    <dgm:cxn modelId="{E962DC72-E2C7-4C57-AFD1-A3F83A2E3DDC}" type="presOf" srcId="{6B30C77B-1C4C-4F05-AAC4-EF13377C08A4}" destId="{E712F6B4-C14C-4C89-929A-EC057E7306C2}" srcOrd="1" destOrd="0" presId="urn:microsoft.com/office/officeart/2005/8/layout/orgChart1"/>
    <dgm:cxn modelId="{AD4F4B54-3F00-4479-909A-33D45DD99607}" srcId="{16A64A46-D0DA-4A68-A2EF-3F01212641B3}" destId="{E35F351F-A434-4CFB-B1F3-197F7CB2AA31}" srcOrd="6" destOrd="0" parTransId="{B04B6B93-7917-4242-A31D-D66228A63798}" sibTransId="{1043A233-DBC5-449C-B09B-D1623E98A221}"/>
    <dgm:cxn modelId="{4B85105A-3F7A-4DF3-867C-E173B614A1A4}" type="presOf" srcId="{886C8997-CC4E-480D-B0DD-9D8D2702B462}" destId="{08CFC716-98E2-4C54-AFF8-8FC24C80DC15}" srcOrd="0" destOrd="0" presId="urn:microsoft.com/office/officeart/2005/8/layout/orgChart1"/>
    <dgm:cxn modelId="{C95CF87A-36CE-431C-AE99-A00F59775248}" type="presOf" srcId="{6B30C77B-1C4C-4F05-AAC4-EF13377C08A4}" destId="{B669F21E-523F-4769-8B98-5E281C894203}" srcOrd="0" destOrd="0" presId="urn:microsoft.com/office/officeart/2005/8/layout/orgChart1"/>
    <dgm:cxn modelId="{505AC97D-671D-4CCB-B08D-A77E85DFF61B}" type="presOf" srcId="{4BA6EC55-232B-463A-984C-EE1710A47177}" destId="{FBCF07D8-0A28-42D6-8C33-7F1F7CE136C5}" srcOrd="0" destOrd="0" presId="urn:microsoft.com/office/officeart/2005/8/layout/orgChart1"/>
    <dgm:cxn modelId="{735DFD88-4D74-4D99-B603-D33EA82BE7FA}" type="presOf" srcId="{886C8997-CC4E-480D-B0DD-9D8D2702B462}" destId="{C525ECF7-4BDF-4CF1-AE88-14F853F34B56}" srcOrd="1" destOrd="0" presId="urn:microsoft.com/office/officeart/2005/8/layout/orgChart1"/>
    <dgm:cxn modelId="{4E043C8C-B3ED-4816-AB1E-017EDFC7397C}" type="presOf" srcId="{16A64A46-D0DA-4A68-A2EF-3F01212641B3}" destId="{BA7258DD-39D4-4F6A-8D28-80919A2A4081}" srcOrd="1" destOrd="0" presId="urn:microsoft.com/office/officeart/2005/8/layout/orgChart1"/>
    <dgm:cxn modelId="{26571293-5E70-4A92-94CF-B592F1AE9891}" type="presOf" srcId="{E35F351F-A434-4CFB-B1F3-197F7CB2AA31}" destId="{D129E9A0-12DC-472C-8997-D82854C97FA4}" srcOrd="1" destOrd="0" presId="urn:microsoft.com/office/officeart/2005/8/layout/orgChart1"/>
    <dgm:cxn modelId="{E2D6F89E-C206-4339-B70F-4BE385B4ED81}" srcId="{B3D3FCF3-74AC-40DA-AFDC-EE52A095A92C}" destId="{16A64A46-D0DA-4A68-A2EF-3F01212641B3}" srcOrd="0" destOrd="0" parTransId="{68ADFAC4-1FAB-41BC-94B5-105366A8BCD0}" sibTransId="{B311A612-5133-4EAF-8EA2-6AA681A5418B}"/>
    <dgm:cxn modelId="{91B477D2-F11D-453E-8ECB-55DB416FB3A7}" type="presOf" srcId="{A62C060B-AF61-466B-BF3B-1A1F56B865B4}" destId="{E348AB05-234F-42A2-BF83-7A0B61093F8B}" srcOrd="1" destOrd="0" presId="urn:microsoft.com/office/officeart/2005/8/layout/orgChart1"/>
    <dgm:cxn modelId="{337608D3-E334-4776-95B2-1E500771B863}" type="presOf" srcId="{E35F351F-A434-4CFB-B1F3-197F7CB2AA31}" destId="{D7915A97-EB2E-4BF4-8A95-2AF0F59B5F6D}" srcOrd="0" destOrd="0" presId="urn:microsoft.com/office/officeart/2005/8/layout/orgChart1"/>
    <dgm:cxn modelId="{13D831DA-E5BB-4C70-B55D-27E234DC23FC}" type="presOf" srcId="{B3D3FCF3-74AC-40DA-AFDC-EE52A095A92C}" destId="{50D19DF3-E0E0-464A-8805-8F3AFA7779A2}" srcOrd="0" destOrd="0" presId="urn:microsoft.com/office/officeart/2005/8/layout/orgChart1"/>
    <dgm:cxn modelId="{C1228FDB-4EB1-4991-B611-35DFA92C11AA}" type="presOf" srcId="{F39028D9-3195-4D0F-BC81-2554DD43B4DA}" destId="{A02D4F14-9D9F-4E67-AE08-EB89B0ED4BD0}" srcOrd="1" destOrd="0" presId="urn:microsoft.com/office/officeart/2005/8/layout/orgChart1"/>
    <dgm:cxn modelId="{CFFD58DE-B22F-4B77-8901-E97A77A75FB6}" srcId="{16A64A46-D0DA-4A68-A2EF-3F01212641B3}" destId="{6B30C77B-1C4C-4F05-AAC4-EF13377C08A4}" srcOrd="0" destOrd="0" parTransId="{B2FD39C3-9D0A-48CA-8C1D-968BDDF65455}" sibTransId="{EC7D0174-6139-4BC3-968A-E186E2A0B8F3}"/>
    <dgm:cxn modelId="{60C040EE-142D-488E-8CF7-BC37DB015C19}" srcId="{16A64A46-D0DA-4A68-A2EF-3F01212641B3}" destId="{CA4FB734-C060-447A-9547-D0CEE24ED598}" srcOrd="4" destOrd="0" parTransId="{D32B1CFB-C488-4010-B1E4-741E4F1F4160}" sibTransId="{27183A61-A690-44C8-AFE9-DA81BC9BEFCA}"/>
    <dgm:cxn modelId="{5A58D3F1-B859-4CBA-B06F-8E1DFFA7004D}" type="presOf" srcId="{B2FD39C3-9D0A-48CA-8C1D-968BDDF65455}" destId="{D79AAEAC-6B93-4B43-BD61-7D692D41E8AF}" srcOrd="0" destOrd="0" presId="urn:microsoft.com/office/officeart/2005/8/layout/orgChart1"/>
    <dgm:cxn modelId="{304C5EF3-AEF3-4001-BBD0-D4FA47E8501A}" type="presOf" srcId="{D32B1CFB-C488-4010-B1E4-741E4F1F4160}" destId="{3FB8E220-1E77-406A-AE1F-685AB30F02DB}" srcOrd="0" destOrd="0" presId="urn:microsoft.com/office/officeart/2005/8/layout/orgChart1"/>
    <dgm:cxn modelId="{37F17AFA-9ED8-4D3E-B887-6AF87067AF27}" type="presOf" srcId="{4BA6EC55-232B-463A-984C-EE1710A47177}" destId="{2796104B-4867-4A0F-A12D-FBACE8083A01}" srcOrd="1" destOrd="0" presId="urn:microsoft.com/office/officeart/2005/8/layout/orgChart1"/>
    <dgm:cxn modelId="{1BE321FE-B356-416E-B0D3-9902D0265638}" type="presOf" srcId="{CA4FB734-C060-447A-9547-D0CEE24ED598}" destId="{7DAB5264-2485-4C02-B48A-4487A8B6950C}" srcOrd="1" destOrd="0" presId="urn:microsoft.com/office/officeart/2005/8/layout/orgChart1"/>
    <dgm:cxn modelId="{0569115A-6BAD-4DDB-A463-B21A23D11592}" type="presParOf" srcId="{50D19DF3-E0E0-464A-8805-8F3AFA7779A2}" destId="{D3AAB928-FBDF-4ADB-890E-BEA4E2DD3942}" srcOrd="0" destOrd="0" presId="urn:microsoft.com/office/officeart/2005/8/layout/orgChart1"/>
    <dgm:cxn modelId="{157E5670-127E-4D64-9D24-11020466637A}" type="presParOf" srcId="{D3AAB928-FBDF-4ADB-890E-BEA4E2DD3942}" destId="{EB21A5F8-7696-44C8-8CF4-1A65AD429B5B}" srcOrd="0" destOrd="0" presId="urn:microsoft.com/office/officeart/2005/8/layout/orgChart1"/>
    <dgm:cxn modelId="{1EA92093-125E-4483-98AC-CB5EB9B595DB}" type="presParOf" srcId="{EB21A5F8-7696-44C8-8CF4-1A65AD429B5B}" destId="{C32915E9-761F-4D09-A746-4506AB98F2DE}" srcOrd="0" destOrd="0" presId="urn:microsoft.com/office/officeart/2005/8/layout/orgChart1"/>
    <dgm:cxn modelId="{991347D5-B3F1-4E3D-A8F0-7A4A84E8D3CD}" type="presParOf" srcId="{EB21A5F8-7696-44C8-8CF4-1A65AD429B5B}" destId="{BA7258DD-39D4-4F6A-8D28-80919A2A4081}" srcOrd="1" destOrd="0" presId="urn:microsoft.com/office/officeart/2005/8/layout/orgChart1"/>
    <dgm:cxn modelId="{EC7637C1-C754-4BD5-A626-A07B1AD522E0}" type="presParOf" srcId="{D3AAB928-FBDF-4ADB-890E-BEA4E2DD3942}" destId="{68DBE103-331B-4926-A483-C3BF7CB8C64B}" srcOrd="1" destOrd="0" presId="urn:microsoft.com/office/officeart/2005/8/layout/orgChart1"/>
    <dgm:cxn modelId="{CC9B564F-6195-486D-9A38-95A097C22D9C}" type="presParOf" srcId="{68DBE103-331B-4926-A483-C3BF7CB8C64B}" destId="{D79AAEAC-6B93-4B43-BD61-7D692D41E8AF}" srcOrd="0" destOrd="0" presId="urn:microsoft.com/office/officeart/2005/8/layout/orgChart1"/>
    <dgm:cxn modelId="{128E68BA-CD76-4358-83B9-107BCAB95946}" type="presParOf" srcId="{68DBE103-331B-4926-A483-C3BF7CB8C64B}" destId="{174180DF-70AB-480A-AFD6-ABBCB366E3E4}" srcOrd="1" destOrd="0" presId="urn:microsoft.com/office/officeart/2005/8/layout/orgChart1"/>
    <dgm:cxn modelId="{81AD0E10-6907-469D-AEDD-16EE2B6793CE}" type="presParOf" srcId="{174180DF-70AB-480A-AFD6-ABBCB366E3E4}" destId="{D390CBDE-074F-444E-B263-D7702B0215CB}" srcOrd="0" destOrd="0" presId="urn:microsoft.com/office/officeart/2005/8/layout/orgChart1"/>
    <dgm:cxn modelId="{8ED33D91-9B7F-4F09-98AC-ACDD278888FA}" type="presParOf" srcId="{D390CBDE-074F-444E-B263-D7702B0215CB}" destId="{B669F21E-523F-4769-8B98-5E281C894203}" srcOrd="0" destOrd="0" presId="urn:microsoft.com/office/officeart/2005/8/layout/orgChart1"/>
    <dgm:cxn modelId="{A6A80272-6A42-4C59-B584-E9739F0C6DD0}" type="presParOf" srcId="{D390CBDE-074F-444E-B263-D7702B0215CB}" destId="{E712F6B4-C14C-4C89-929A-EC057E7306C2}" srcOrd="1" destOrd="0" presId="urn:microsoft.com/office/officeart/2005/8/layout/orgChart1"/>
    <dgm:cxn modelId="{97C17C13-02A4-46E4-A6A9-A3D9D24CC726}" type="presParOf" srcId="{174180DF-70AB-480A-AFD6-ABBCB366E3E4}" destId="{95D9E4A2-249B-44AD-8E00-49DFBEBB4000}" srcOrd="1" destOrd="0" presId="urn:microsoft.com/office/officeart/2005/8/layout/orgChart1"/>
    <dgm:cxn modelId="{1DFAF5F0-561C-4C13-B777-327F315B4A6E}" type="presParOf" srcId="{174180DF-70AB-480A-AFD6-ABBCB366E3E4}" destId="{AECB54E0-DC03-4706-8093-B82FFA74F0A4}" srcOrd="2" destOrd="0" presId="urn:microsoft.com/office/officeart/2005/8/layout/orgChart1"/>
    <dgm:cxn modelId="{97218631-9A1C-4EE1-BD6E-F19CFEB04A7A}" type="presParOf" srcId="{68DBE103-331B-4926-A483-C3BF7CB8C64B}" destId="{938C3D85-D2B5-442E-A784-C8525E6C1E6D}" srcOrd="2" destOrd="0" presId="urn:microsoft.com/office/officeart/2005/8/layout/orgChart1"/>
    <dgm:cxn modelId="{F532FEDD-BE5A-4FDB-869D-2BD4E1A0F7F1}" type="presParOf" srcId="{68DBE103-331B-4926-A483-C3BF7CB8C64B}" destId="{EA787CBF-C81F-45C0-9B62-8827D7F5B6DF}" srcOrd="3" destOrd="0" presId="urn:microsoft.com/office/officeart/2005/8/layout/orgChart1"/>
    <dgm:cxn modelId="{498E8372-8A8C-427C-BB9D-3A5E440B94BB}" type="presParOf" srcId="{EA787CBF-C81F-45C0-9B62-8827D7F5B6DF}" destId="{C7D2D7A5-D268-444B-A6AF-C50E96D9D4E8}" srcOrd="0" destOrd="0" presId="urn:microsoft.com/office/officeart/2005/8/layout/orgChart1"/>
    <dgm:cxn modelId="{D608A78A-747C-4FD6-93D9-61E907433126}" type="presParOf" srcId="{C7D2D7A5-D268-444B-A6AF-C50E96D9D4E8}" destId="{6DD4EBB1-70CF-4C73-9D55-8936A25E92B9}" srcOrd="0" destOrd="0" presId="urn:microsoft.com/office/officeart/2005/8/layout/orgChart1"/>
    <dgm:cxn modelId="{8086E058-C589-41E6-B254-C8C066C164A2}" type="presParOf" srcId="{C7D2D7A5-D268-444B-A6AF-C50E96D9D4E8}" destId="{E348AB05-234F-42A2-BF83-7A0B61093F8B}" srcOrd="1" destOrd="0" presId="urn:microsoft.com/office/officeart/2005/8/layout/orgChart1"/>
    <dgm:cxn modelId="{EEE8F309-C468-43F9-866E-53401CD9272B}" type="presParOf" srcId="{EA787CBF-C81F-45C0-9B62-8827D7F5B6DF}" destId="{1C13A37C-9307-4179-BBA7-B881734B604A}" srcOrd="1" destOrd="0" presId="urn:microsoft.com/office/officeart/2005/8/layout/orgChart1"/>
    <dgm:cxn modelId="{C3F2183D-64EC-4A1A-B21B-739428F928A7}" type="presParOf" srcId="{EA787CBF-C81F-45C0-9B62-8827D7F5B6DF}" destId="{8C6F35C5-0E51-4B88-9C1B-206C026B3923}" srcOrd="2" destOrd="0" presId="urn:microsoft.com/office/officeart/2005/8/layout/orgChart1"/>
    <dgm:cxn modelId="{0608A243-CAD3-49DE-89F1-E1C9AD163F35}" type="presParOf" srcId="{68DBE103-331B-4926-A483-C3BF7CB8C64B}" destId="{C9B6B922-08CB-468C-8E30-0B1ACCCA7692}" srcOrd="4" destOrd="0" presId="urn:microsoft.com/office/officeart/2005/8/layout/orgChart1"/>
    <dgm:cxn modelId="{707CBE8A-F704-497A-88DC-83639FCA0A67}" type="presParOf" srcId="{68DBE103-331B-4926-A483-C3BF7CB8C64B}" destId="{36F50F3B-6E8C-48BA-A02C-F7F0572413B7}" srcOrd="5" destOrd="0" presId="urn:microsoft.com/office/officeart/2005/8/layout/orgChart1"/>
    <dgm:cxn modelId="{F1DF453E-A3F9-4CC8-9FC0-C95CF817F406}" type="presParOf" srcId="{36F50F3B-6E8C-48BA-A02C-F7F0572413B7}" destId="{6D8A7D41-C617-4287-8F04-3701EF51D4C0}" srcOrd="0" destOrd="0" presId="urn:microsoft.com/office/officeart/2005/8/layout/orgChart1"/>
    <dgm:cxn modelId="{0355EDAE-3EB1-4485-B6A7-8908FE5601C2}" type="presParOf" srcId="{6D8A7D41-C617-4287-8F04-3701EF51D4C0}" destId="{FF107B48-F969-460E-AE84-4BF84F125436}" srcOrd="0" destOrd="0" presId="urn:microsoft.com/office/officeart/2005/8/layout/orgChart1"/>
    <dgm:cxn modelId="{89396F35-DA23-4F4F-A91C-FC98CED8E679}" type="presParOf" srcId="{6D8A7D41-C617-4287-8F04-3701EF51D4C0}" destId="{A02D4F14-9D9F-4E67-AE08-EB89B0ED4BD0}" srcOrd="1" destOrd="0" presId="urn:microsoft.com/office/officeart/2005/8/layout/orgChart1"/>
    <dgm:cxn modelId="{3898CDFD-5D6F-4687-8327-1492487B9E87}" type="presParOf" srcId="{36F50F3B-6E8C-48BA-A02C-F7F0572413B7}" destId="{2252F512-6E5B-4F40-B187-DA550DFE45B6}" srcOrd="1" destOrd="0" presId="urn:microsoft.com/office/officeart/2005/8/layout/orgChart1"/>
    <dgm:cxn modelId="{385B05EE-CCB2-4553-8E3E-91D5E52B6072}" type="presParOf" srcId="{36F50F3B-6E8C-48BA-A02C-F7F0572413B7}" destId="{B9449320-1F67-4C89-BAAE-2A2593512406}" srcOrd="2" destOrd="0" presId="urn:microsoft.com/office/officeart/2005/8/layout/orgChart1"/>
    <dgm:cxn modelId="{36E3BA98-D7D1-4504-A055-EC406A26A627}" type="presParOf" srcId="{68DBE103-331B-4926-A483-C3BF7CB8C64B}" destId="{7617D281-9ADD-43E6-A2DF-6F32B9A6FB4E}" srcOrd="6" destOrd="0" presId="urn:microsoft.com/office/officeart/2005/8/layout/orgChart1"/>
    <dgm:cxn modelId="{312283A2-1BF9-4935-B9A3-8A5267D3C633}" type="presParOf" srcId="{68DBE103-331B-4926-A483-C3BF7CB8C64B}" destId="{914963D5-10CC-4D12-897C-814B1AD95A81}" srcOrd="7" destOrd="0" presId="urn:microsoft.com/office/officeart/2005/8/layout/orgChart1"/>
    <dgm:cxn modelId="{A1AD24DF-83CE-4454-9E57-D950E507D089}" type="presParOf" srcId="{914963D5-10CC-4D12-897C-814B1AD95A81}" destId="{FA50D14E-B22D-4591-AD94-F212AE31DE4B}" srcOrd="0" destOrd="0" presId="urn:microsoft.com/office/officeart/2005/8/layout/orgChart1"/>
    <dgm:cxn modelId="{543DA506-D84A-4338-BD4E-8109218C6490}" type="presParOf" srcId="{FA50D14E-B22D-4591-AD94-F212AE31DE4B}" destId="{FBCF07D8-0A28-42D6-8C33-7F1F7CE136C5}" srcOrd="0" destOrd="0" presId="urn:microsoft.com/office/officeart/2005/8/layout/orgChart1"/>
    <dgm:cxn modelId="{5ADE2F92-54A8-45A0-8182-23B8B4A55AC7}" type="presParOf" srcId="{FA50D14E-B22D-4591-AD94-F212AE31DE4B}" destId="{2796104B-4867-4A0F-A12D-FBACE8083A01}" srcOrd="1" destOrd="0" presId="urn:microsoft.com/office/officeart/2005/8/layout/orgChart1"/>
    <dgm:cxn modelId="{8547AC91-BF3C-46E7-90F1-E8EBF0EB94ED}" type="presParOf" srcId="{914963D5-10CC-4D12-897C-814B1AD95A81}" destId="{8753FCFD-29DC-4025-928C-7A7953E54758}" srcOrd="1" destOrd="0" presId="urn:microsoft.com/office/officeart/2005/8/layout/orgChart1"/>
    <dgm:cxn modelId="{01908AF7-6F04-4F9B-A740-7D99AAD71916}" type="presParOf" srcId="{914963D5-10CC-4D12-897C-814B1AD95A81}" destId="{37F9E33B-69C9-4DEC-BF63-F1F8B16453D0}" srcOrd="2" destOrd="0" presId="urn:microsoft.com/office/officeart/2005/8/layout/orgChart1"/>
    <dgm:cxn modelId="{0867AD2B-2749-4593-BC9C-89CFEDF643E7}" type="presParOf" srcId="{68DBE103-331B-4926-A483-C3BF7CB8C64B}" destId="{3FB8E220-1E77-406A-AE1F-685AB30F02DB}" srcOrd="8" destOrd="0" presId="urn:microsoft.com/office/officeart/2005/8/layout/orgChart1"/>
    <dgm:cxn modelId="{B6FA8E0D-1044-43F2-8425-FC52AFB0ADD0}" type="presParOf" srcId="{68DBE103-331B-4926-A483-C3BF7CB8C64B}" destId="{F0ADFFA4-BEEE-413C-B2D1-C755209E4DAB}" srcOrd="9" destOrd="0" presId="urn:microsoft.com/office/officeart/2005/8/layout/orgChart1"/>
    <dgm:cxn modelId="{3E44DB22-D23D-49CA-A07A-B148B810C61E}" type="presParOf" srcId="{F0ADFFA4-BEEE-413C-B2D1-C755209E4DAB}" destId="{88E954DF-6906-466A-808F-822EB81AF868}" srcOrd="0" destOrd="0" presId="urn:microsoft.com/office/officeart/2005/8/layout/orgChart1"/>
    <dgm:cxn modelId="{31F30841-9598-4013-863F-DA395732B555}" type="presParOf" srcId="{88E954DF-6906-466A-808F-822EB81AF868}" destId="{DF795698-4FFE-486C-BB43-E5B0C935A9C4}" srcOrd="0" destOrd="0" presId="urn:microsoft.com/office/officeart/2005/8/layout/orgChart1"/>
    <dgm:cxn modelId="{75C80C2A-3563-406D-9B3B-3997A18F3E78}" type="presParOf" srcId="{88E954DF-6906-466A-808F-822EB81AF868}" destId="{7DAB5264-2485-4C02-B48A-4487A8B6950C}" srcOrd="1" destOrd="0" presId="urn:microsoft.com/office/officeart/2005/8/layout/orgChart1"/>
    <dgm:cxn modelId="{7434C4CE-3E01-4C8C-B8FF-083BCCF74C07}" type="presParOf" srcId="{F0ADFFA4-BEEE-413C-B2D1-C755209E4DAB}" destId="{7B87C802-CB80-40B6-BC69-A1C744F8E6B9}" srcOrd="1" destOrd="0" presId="urn:microsoft.com/office/officeart/2005/8/layout/orgChart1"/>
    <dgm:cxn modelId="{967780B5-4CB8-4F18-A64D-00657522D4F8}" type="presParOf" srcId="{F0ADFFA4-BEEE-413C-B2D1-C755209E4DAB}" destId="{5643AC72-655C-439E-AD2A-629F2AF13F2A}" srcOrd="2" destOrd="0" presId="urn:microsoft.com/office/officeart/2005/8/layout/orgChart1"/>
    <dgm:cxn modelId="{9D55A417-5212-4075-86FA-F36215DD3A24}" type="presParOf" srcId="{68DBE103-331B-4926-A483-C3BF7CB8C64B}" destId="{FFBD58C6-AFA3-4242-86D8-E8C003908F5D}" srcOrd="10" destOrd="0" presId="urn:microsoft.com/office/officeart/2005/8/layout/orgChart1"/>
    <dgm:cxn modelId="{0F24143F-4104-4B9F-A92F-9883BD2DB0D0}" type="presParOf" srcId="{68DBE103-331B-4926-A483-C3BF7CB8C64B}" destId="{772FCD7A-F473-4E2F-9F14-3C40E0438DC2}" srcOrd="11" destOrd="0" presId="urn:microsoft.com/office/officeart/2005/8/layout/orgChart1"/>
    <dgm:cxn modelId="{9F06C35D-522A-4A46-A98B-6EEB20EC381C}" type="presParOf" srcId="{772FCD7A-F473-4E2F-9F14-3C40E0438DC2}" destId="{DBAEB735-EE0E-4634-A517-432C76609698}" srcOrd="0" destOrd="0" presId="urn:microsoft.com/office/officeart/2005/8/layout/orgChart1"/>
    <dgm:cxn modelId="{96AD3BF2-8236-4980-8AEB-1574539D8F15}" type="presParOf" srcId="{DBAEB735-EE0E-4634-A517-432C76609698}" destId="{08CFC716-98E2-4C54-AFF8-8FC24C80DC15}" srcOrd="0" destOrd="0" presId="urn:microsoft.com/office/officeart/2005/8/layout/orgChart1"/>
    <dgm:cxn modelId="{1293A21A-9A1E-4C7D-9435-DA4622727F8C}" type="presParOf" srcId="{DBAEB735-EE0E-4634-A517-432C76609698}" destId="{C525ECF7-4BDF-4CF1-AE88-14F853F34B56}" srcOrd="1" destOrd="0" presId="urn:microsoft.com/office/officeart/2005/8/layout/orgChart1"/>
    <dgm:cxn modelId="{C9F353B0-DBDA-4458-947B-98CDBB35151B}" type="presParOf" srcId="{772FCD7A-F473-4E2F-9F14-3C40E0438DC2}" destId="{C5B14735-1376-4CBE-90AA-1F98438658D6}" srcOrd="1" destOrd="0" presId="urn:microsoft.com/office/officeart/2005/8/layout/orgChart1"/>
    <dgm:cxn modelId="{78F4C48B-E7F2-4C4E-BB57-6E5C8A79C752}" type="presParOf" srcId="{772FCD7A-F473-4E2F-9F14-3C40E0438DC2}" destId="{76E16652-3F5E-412A-AB59-F0D85D96A1FA}" srcOrd="2" destOrd="0" presId="urn:microsoft.com/office/officeart/2005/8/layout/orgChart1"/>
    <dgm:cxn modelId="{1E8980E3-E60F-4C85-8D54-0C7F9CBD1122}" type="presParOf" srcId="{68DBE103-331B-4926-A483-C3BF7CB8C64B}" destId="{BBE084C0-D589-420F-8A3E-13B9DC6E671C}" srcOrd="12" destOrd="0" presId="urn:microsoft.com/office/officeart/2005/8/layout/orgChart1"/>
    <dgm:cxn modelId="{7F50BDDA-3766-4624-A692-63414EDE54EE}" type="presParOf" srcId="{68DBE103-331B-4926-A483-C3BF7CB8C64B}" destId="{49B67A49-A198-4146-9491-CA175A64EE3A}" srcOrd="13" destOrd="0" presId="urn:microsoft.com/office/officeart/2005/8/layout/orgChart1"/>
    <dgm:cxn modelId="{4A5FD269-22D3-4A93-8859-E2EBAE474F99}" type="presParOf" srcId="{49B67A49-A198-4146-9491-CA175A64EE3A}" destId="{B5B3705F-4EEC-4559-B450-50CC74B6052D}" srcOrd="0" destOrd="0" presId="urn:microsoft.com/office/officeart/2005/8/layout/orgChart1"/>
    <dgm:cxn modelId="{66A5D8DE-C873-421D-890A-24E3ACD08D0A}" type="presParOf" srcId="{B5B3705F-4EEC-4559-B450-50CC74B6052D}" destId="{D7915A97-EB2E-4BF4-8A95-2AF0F59B5F6D}" srcOrd="0" destOrd="0" presId="urn:microsoft.com/office/officeart/2005/8/layout/orgChart1"/>
    <dgm:cxn modelId="{B4445A3B-B0B0-4B00-B45F-A77F00D9A02B}" type="presParOf" srcId="{B5B3705F-4EEC-4559-B450-50CC74B6052D}" destId="{D129E9A0-12DC-472C-8997-D82854C97FA4}" srcOrd="1" destOrd="0" presId="urn:microsoft.com/office/officeart/2005/8/layout/orgChart1"/>
    <dgm:cxn modelId="{69E909B4-0F2E-4B78-BDF7-D8AC55ED174C}" type="presParOf" srcId="{49B67A49-A198-4146-9491-CA175A64EE3A}" destId="{7802D54E-62E7-4990-96BE-635941C9F257}" srcOrd="1" destOrd="0" presId="urn:microsoft.com/office/officeart/2005/8/layout/orgChart1"/>
    <dgm:cxn modelId="{D2017564-4E01-4BBD-8A7C-83FD483C2731}" type="presParOf" srcId="{49B67A49-A198-4146-9491-CA175A64EE3A}" destId="{A8E64E0A-958A-471E-9A73-C9C0943F26A1}" srcOrd="2" destOrd="0" presId="urn:microsoft.com/office/officeart/2005/8/layout/orgChart1"/>
    <dgm:cxn modelId="{FF81B1C0-C905-4A44-AD4A-1B050EA975EA}" type="presParOf" srcId="{D3AAB928-FBDF-4ADB-890E-BEA4E2DD3942}" destId="{593EF14E-20AF-4F6B-A5D0-74452C7FF9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9FECA-651E-4FC9-981D-9075AFD0D7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053D0-A1E3-4527-8A36-0BCD1CEC7DB5}">
      <dgm:prSet custT="1"/>
      <dgm:spPr/>
      <dgm:t>
        <a:bodyPr/>
        <a:lstStyle/>
        <a:p>
          <a:pPr algn="just"/>
          <a:r>
            <a:rPr lang="en-GB" sz="2400" dirty="0"/>
            <a:t>In the problem identification phase</a:t>
          </a:r>
          <a:r>
            <a:rPr lang="sl-SI" sz="2400" dirty="0"/>
            <a:t> </a:t>
          </a:r>
          <a:r>
            <a:rPr lang="en-GB" sz="2400" dirty="0"/>
            <a:t>observe the problem from different perspectives</a:t>
          </a:r>
          <a:r>
            <a:rPr lang="sl-SI" sz="2400" dirty="0"/>
            <a:t>. </a:t>
          </a:r>
          <a:endParaRPr lang="en-GB" sz="2400" dirty="0"/>
        </a:p>
      </dgm:t>
    </dgm:pt>
    <dgm:pt modelId="{DF5968BC-BF26-4A97-B878-EC494BCFB92F}" type="parTrans" cxnId="{3BD0D46D-CE7A-481B-A1E8-1610FF8639B6}">
      <dgm:prSet/>
      <dgm:spPr/>
      <dgm:t>
        <a:bodyPr/>
        <a:lstStyle/>
        <a:p>
          <a:endParaRPr lang="en-US"/>
        </a:p>
      </dgm:t>
    </dgm:pt>
    <dgm:pt modelId="{0A069E5D-6638-467D-9F5B-4D44BF2E8733}" type="sibTrans" cxnId="{3BD0D46D-CE7A-481B-A1E8-1610FF8639B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59D6E13-EC4D-445F-8DB5-54D5D708D4AC}">
      <dgm:prSet custT="1"/>
      <dgm:spPr/>
      <dgm:t>
        <a:bodyPr/>
        <a:lstStyle/>
        <a:p>
          <a:pPr algn="just"/>
          <a:r>
            <a:rPr lang="en-GB" sz="2400" dirty="0"/>
            <a:t>If the message is framed positive </a:t>
          </a:r>
          <a:r>
            <a:rPr lang="sl-SI" sz="2400" dirty="0"/>
            <a:t>- </a:t>
          </a:r>
          <a:r>
            <a:rPr lang="en-GB" sz="2400" dirty="0"/>
            <a:t>reframe it negatively</a:t>
          </a:r>
          <a:r>
            <a:rPr lang="sl-SI" sz="2400" dirty="0"/>
            <a:t>. I</a:t>
          </a:r>
          <a:r>
            <a:rPr lang="en-GB" sz="2400" dirty="0"/>
            <a:t>f it is framed as a gain, reframe it as a loss.</a:t>
          </a:r>
        </a:p>
      </dgm:t>
    </dgm:pt>
    <dgm:pt modelId="{ADDCEF05-BBF7-4187-A18E-A5A18F3FE0D6}" type="parTrans" cxnId="{A4722847-DBED-4A39-B7FE-3CDFDAD2738E}">
      <dgm:prSet/>
      <dgm:spPr/>
      <dgm:t>
        <a:bodyPr/>
        <a:lstStyle/>
        <a:p>
          <a:endParaRPr lang="en-US"/>
        </a:p>
      </dgm:t>
    </dgm:pt>
    <dgm:pt modelId="{394A0FEB-C7B2-4ED7-B7B0-17310C5CB7F3}" type="sibTrans" cxnId="{A4722847-DBED-4A39-B7FE-3CDFDAD2738E}">
      <dgm:prSet/>
      <dgm:spPr/>
      <dgm:t>
        <a:bodyPr/>
        <a:lstStyle/>
        <a:p>
          <a:endParaRPr lang="en-US"/>
        </a:p>
      </dgm:t>
    </dgm:pt>
    <dgm:pt modelId="{8BE0780B-B8FA-482A-94C4-64CCABEF961B}" type="pres">
      <dgm:prSet presAssocID="{F609FECA-651E-4FC9-981D-9075AFD0D74D}" presName="Name0" presStyleCnt="0">
        <dgm:presLayoutVars>
          <dgm:dir/>
          <dgm:resizeHandles val="exact"/>
        </dgm:presLayoutVars>
      </dgm:prSet>
      <dgm:spPr/>
    </dgm:pt>
    <dgm:pt modelId="{00F14CB4-E992-4210-B6A7-6305FA8528B3}" type="pres">
      <dgm:prSet presAssocID="{EFC053D0-A1E3-4527-8A36-0BCD1CEC7DB5}" presName="node" presStyleLbl="node1" presStyleIdx="0" presStyleCnt="2" custScaleX="114356" custLinFactNeighborX="1799">
        <dgm:presLayoutVars>
          <dgm:bulletEnabled val="1"/>
        </dgm:presLayoutVars>
      </dgm:prSet>
      <dgm:spPr/>
    </dgm:pt>
    <dgm:pt modelId="{1FC15FFD-25EF-4323-AC9D-935896C109BF}" type="pres">
      <dgm:prSet presAssocID="{0A069E5D-6638-467D-9F5B-4D44BF2E8733}" presName="sibTrans" presStyleLbl="sibTrans2D1" presStyleIdx="0" presStyleCnt="1" custScaleX="95825"/>
      <dgm:spPr/>
    </dgm:pt>
    <dgm:pt modelId="{F68589DF-53C8-4FA9-BAA4-CB9DB436995F}" type="pres">
      <dgm:prSet presAssocID="{0A069E5D-6638-467D-9F5B-4D44BF2E8733}" presName="connectorText" presStyleLbl="sibTrans2D1" presStyleIdx="0" presStyleCnt="1"/>
      <dgm:spPr/>
    </dgm:pt>
    <dgm:pt modelId="{822305D8-692E-408A-92BF-92CD86274DAB}" type="pres">
      <dgm:prSet presAssocID="{A59D6E13-EC4D-445F-8DB5-54D5D708D4AC}" presName="node" presStyleLbl="node1" presStyleIdx="1" presStyleCnt="2" custScaleX="132472">
        <dgm:presLayoutVars>
          <dgm:bulletEnabled val="1"/>
        </dgm:presLayoutVars>
      </dgm:prSet>
      <dgm:spPr/>
    </dgm:pt>
  </dgm:ptLst>
  <dgm:cxnLst>
    <dgm:cxn modelId="{59CB4D19-F2CD-4977-9807-6BFF72C33565}" type="presOf" srcId="{0A069E5D-6638-467D-9F5B-4D44BF2E8733}" destId="{F68589DF-53C8-4FA9-BAA4-CB9DB436995F}" srcOrd="1" destOrd="0" presId="urn:microsoft.com/office/officeart/2005/8/layout/process1"/>
    <dgm:cxn modelId="{F1C5B11B-4D07-4134-9FC9-0ECD150546B7}" type="presOf" srcId="{EFC053D0-A1E3-4527-8A36-0BCD1CEC7DB5}" destId="{00F14CB4-E992-4210-B6A7-6305FA8528B3}" srcOrd="0" destOrd="0" presId="urn:microsoft.com/office/officeart/2005/8/layout/process1"/>
    <dgm:cxn modelId="{A4722847-DBED-4A39-B7FE-3CDFDAD2738E}" srcId="{F609FECA-651E-4FC9-981D-9075AFD0D74D}" destId="{A59D6E13-EC4D-445F-8DB5-54D5D708D4AC}" srcOrd="1" destOrd="0" parTransId="{ADDCEF05-BBF7-4187-A18E-A5A18F3FE0D6}" sibTransId="{394A0FEB-C7B2-4ED7-B7B0-17310C5CB7F3}"/>
    <dgm:cxn modelId="{3BD0D46D-CE7A-481B-A1E8-1610FF8639B6}" srcId="{F609FECA-651E-4FC9-981D-9075AFD0D74D}" destId="{EFC053D0-A1E3-4527-8A36-0BCD1CEC7DB5}" srcOrd="0" destOrd="0" parTransId="{DF5968BC-BF26-4A97-B878-EC494BCFB92F}" sibTransId="{0A069E5D-6638-467D-9F5B-4D44BF2E8733}"/>
    <dgm:cxn modelId="{BD560B58-FFA2-4EF6-AAA0-3C668ED27972}" type="presOf" srcId="{0A069E5D-6638-467D-9F5B-4D44BF2E8733}" destId="{1FC15FFD-25EF-4323-AC9D-935896C109BF}" srcOrd="0" destOrd="0" presId="urn:microsoft.com/office/officeart/2005/8/layout/process1"/>
    <dgm:cxn modelId="{5E3107AC-88C7-489E-884F-20F6DE7D8AD1}" type="presOf" srcId="{A59D6E13-EC4D-445F-8DB5-54D5D708D4AC}" destId="{822305D8-692E-408A-92BF-92CD86274DAB}" srcOrd="0" destOrd="0" presId="urn:microsoft.com/office/officeart/2005/8/layout/process1"/>
    <dgm:cxn modelId="{3C7A15D9-7B1A-48FF-97B3-1B8089B80F3B}" type="presOf" srcId="{F609FECA-651E-4FC9-981D-9075AFD0D74D}" destId="{8BE0780B-B8FA-482A-94C4-64CCABEF961B}" srcOrd="0" destOrd="0" presId="urn:microsoft.com/office/officeart/2005/8/layout/process1"/>
    <dgm:cxn modelId="{F00AF028-D281-4A2B-A45E-7AC41A2A67B2}" type="presParOf" srcId="{8BE0780B-B8FA-482A-94C4-64CCABEF961B}" destId="{00F14CB4-E992-4210-B6A7-6305FA8528B3}" srcOrd="0" destOrd="0" presId="urn:microsoft.com/office/officeart/2005/8/layout/process1"/>
    <dgm:cxn modelId="{E1DF588C-3C37-48C9-A005-3DB4BFF267E5}" type="presParOf" srcId="{8BE0780B-B8FA-482A-94C4-64CCABEF961B}" destId="{1FC15FFD-25EF-4323-AC9D-935896C109BF}" srcOrd="1" destOrd="0" presId="urn:microsoft.com/office/officeart/2005/8/layout/process1"/>
    <dgm:cxn modelId="{5652C099-4F09-4B2F-B128-727077B17038}" type="presParOf" srcId="{1FC15FFD-25EF-4323-AC9D-935896C109BF}" destId="{F68589DF-53C8-4FA9-BAA4-CB9DB436995F}" srcOrd="0" destOrd="0" presId="urn:microsoft.com/office/officeart/2005/8/layout/process1"/>
    <dgm:cxn modelId="{C3F3E8DF-638A-4053-B19D-324088F2016F}" type="presParOf" srcId="{8BE0780B-B8FA-482A-94C4-64CCABEF961B}" destId="{822305D8-692E-408A-92BF-92CD86274D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47DE6-96A2-4351-97B4-C06967F27B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19CC5-42C3-4FF0-BFB7-7180503F475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2400" noProof="0" dirty="0"/>
            <a:t>In the final phase decision makers should return to the problem identification phase and change the perspective of observation in order to generate new options. </a:t>
          </a:r>
        </a:p>
      </dgm:t>
    </dgm:pt>
    <dgm:pt modelId="{93507BF5-7D91-4A42-A296-B7A56F7A4040}" type="parTrans" cxnId="{8A06CE2A-E521-46A0-AFA6-672C19A5175A}">
      <dgm:prSet/>
      <dgm:spPr/>
      <dgm:t>
        <a:bodyPr/>
        <a:lstStyle/>
        <a:p>
          <a:endParaRPr lang="en-US"/>
        </a:p>
      </dgm:t>
    </dgm:pt>
    <dgm:pt modelId="{AE2B6049-ED6D-4909-B06A-EC1DBF7A58BC}" type="sibTrans" cxnId="{8A06CE2A-E521-46A0-AFA6-672C19A5175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0EABD27-82C9-4D82-90D3-E812D43691F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GB" sz="2400" dirty="0"/>
            <a:t>Reframe the problem from different reference points.</a:t>
          </a:r>
        </a:p>
      </dgm:t>
    </dgm:pt>
    <dgm:pt modelId="{FFEA4F2C-0DF7-41C6-8698-04D272649B5C}" type="parTrans" cxnId="{A2231262-806B-4889-B46D-F49C96264C8C}">
      <dgm:prSet/>
      <dgm:spPr/>
      <dgm:t>
        <a:bodyPr/>
        <a:lstStyle/>
        <a:p>
          <a:endParaRPr lang="en-US"/>
        </a:p>
      </dgm:t>
    </dgm:pt>
    <dgm:pt modelId="{AF804325-C7BC-46B1-B518-2FE69F0E4C5F}" type="sibTrans" cxnId="{A2231262-806B-4889-B46D-F49C96264C8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E9FF318-F622-44FD-9C4D-6F8B8205849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GB" dirty="0"/>
            <a:t>Reframe the problem in the reversal direction.</a:t>
          </a:r>
        </a:p>
      </dgm:t>
    </dgm:pt>
    <dgm:pt modelId="{BB9C4118-9E9F-4F38-A61B-FBAAEE9A3B27}" type="parTrans" cxnId="{8CA0C433-C23B-4C99-B512-63CBABD43733}">
      <dgm:prSet/>
      <dgm:spPr/>
      <dgm:t>
        <a:bodyPr/>
        <a:lstStyle/>
        <a:p>
          <a:endParaRPr lang="en-US"/>
        </a:p>
      </dgm:t>
    </dgm:pt>
    <dgm:pt modelId="{7063DF58-B810-453B-AEC9-77A22ED78348}" type="sibTrans" cxnId="{8CA0C433-C23B-4C99-B512-63CBABD43733}">
      <dgm:prSet/>
      <dgm:spPr/>
      <dgm:t>
        <a:bodyPr/>
        <a:lstStyle/>
        <a:p>
          <a:endParaRPr lang="en-US"/>
        </a:p>
      </dgm:t>
    </dgm:pt>
    <dgm:pt modelId="{FD695B3F-DA13-4DD3-8CCC-ED2FC4D140AC}" type="pres">
      <dgm:prSet presAssocID="{69947DE6-96A2-4351-97B4-C06967F27B40}" presName="Name0" presStyleCnt="0">
        <dgm:presLayoutVars>
          <dgm:dir/>
          <dgm:resizeHandles val="exact"/>
        </dgm:presLayoutVars>
      </dgm:prSet>
      <dgm:spPr/>
    </dgm:pt>
    <dgm:pt modelId="{C42E4912-FAAC-4BDD-9059-823FBE89BC8E}" type="pres">
      <dgm:prSet presAssocID="{D4419CC5-42C3-4FF0-BFB7-7180503F4755}" presName="node" presStyleLbl="node1" presStyleIdx="0" presStyleCnt="3" custScaleX="209194">
        <dgm:presLayoutVars>
          <dgm:bulletEnabled val="1"/>
        </dgm:presLayoutVars>
      </dgm:prSet>
      <dgm:spPr/>
    </dgm:pt>
    <dgm:pt modelId="{8ADBF285-CD40-45D5-885C-C90E678EEE80}" type="pres">
      <dgm:prSet presAssocID="{AE2B6049-ED6D-4909-B06A-EC1DBF7A58BC}" presName="sibTrans" presStyleLbl="sibTrans2D1" presStyleIdx="0" presStyleCnt="2" custScaleX="138052" custLinFactNeighborX="-2247" custLinFactNeighborY="-2309"/>
      <dgm:spPr/>
    </dgm:pt>
    <dgm:pt modelId="{84BCA195-C6BA-4C33-B352-5F3F0004827C}" type="pres">
      <dgm:prSet presAssocID="{AE2B6049-ED6D-4909-B06A-EC1DBF7A58BC}" presName="connectorText" presStyleLbl="sibTrans2D1" presStyleIdx="0" presStyleCnt="2"/>
      <dgm:spPr/>
    </dgm:pt>
    <dgm:pt modelId="{4410059D-6CA9-4798-8C67-B49F2D4CCD68}" type="pres">
      <dgm:prSet presAssocID="{70EABD27-82C9-4D82-90D3-E812D43691F7}" presName="node" presStyleLbl="node1" presStyleIdx="1" presStyleCnt="3" custScaleX="99529" custScaleY="99403" custLinFactNeighborX="-4794" custLinFactNeighborY="-298">
        <dgm:presLayoutVars>
          <dgm:bulletEnabled val="1"/>
        </dgm:presLayoutVars>
      </dgm:prSet>
      <dgm:spPr/>
    </dgm:pt>
    <dgm:pt modelId="{F792972F-6DBB-4D32-BF33-BC1A3756F45C}" type="pres">
      <dgm:prSet presAssocID="{AF804325-C7BC-46B1-B518-2FE69F0E4C5F}" presName="sibTrans" presStyleLbl="sibTrans2D1" presStyleIdx="1" presStyleCnt="2" custScaleX="113260" custLinFactNeighborX="6243" custLinFactNeighborY="-13299"/>
      <dgm:spPr/>
    </dgm:pt>
    <dgm:pt modelId="{E2682AA2-E9A9-4DBB-8B42-BF9DF7375D61}" type="pres">
      <dgm:prSet presAssocID="{AF804325-C7BC-46B1-B518-2FE69F0E4C5F}" presName="connectorText" presStyleLbl="sibTrans2D1" presStyleIdx="1" presStyleCnt="2"/>
      <dgm:spPr/>
    </dgm:pt>
    <dgm:pt modelId="{AA4D734D-C245-4C90-9EF4-114BC6314F3A}" type="pres">
      <dgm:prSet presAssocID="{FE9FF318-F622-44FD-9C4D-6F8B82058493}" presName="node" presStyleLbl="node1" presStyleIdx="2" presStyleCnt="3" custScaleX="76812">
        <dgm:presLayoutVars>
          <dgm:bulletEnabled val="1"/>
        </dgm:presLayoutVars>
      </dgm:prSet>
      <dgm:spPr/>
    </dgm:pt>
  </dgm:ptLst>
  <dgm:cxnLst>
    <dgm:cxn modelId="{F3144015-66EF-4F7B-BE2D-27552C5C1F5E}" type="presOf" srcId="{AF804325-C7BC-46B1-B518-2FE69F0E4C5F}" destId="{E2682AA2-E9A9-4DBB-8B42-BF9DF7375D61}" srcOrd="1" destOrd="0" presId="urn:microsoft.com/office/officeart/2005/8/layout/process1"/>
    <dgm:cxn modelId="{8A06CE2A-E521-46A0-AFA6-672C19A5175A}" srcId="{69947DE6-96A2-4351-97B4-C06967F27B40}" destId="{D4419CC5-42C3-4FF0-BFB7-7180503F4755}" srcOrd="0" destOrd="0" parTransId="{93507BF5-7D91-4A42-A296-B7A56F7A4040}" sibTransId="{AE2B6049-ED6D-4909-B06A-EC1DBF7A58BC}"/>
    <dgm:cxn modelId="{8CA0C433-C23B-4C99-B512-63CBABD43733}" srcId="{69947DE6-96A2-4351-97B4-C06967F27B40}" destId="{FE9FF318-F622-44FD-9C4D-6F8B82058493}" srcOrd="2" destOrd="0" parTransId="{BB9C4118-9E9F-4F38-A61B-FBAAEE9A3B27}" sibTransId="{7063DF58-B810-453B-AEC9-77A22ED78348}"/>
    <dgm:cxn modelId="{A2231262-806B-4889-B46D-F49C96264C8C}" srcId="{69947DE6-96A2-4351-97B4-C06967F27B40}" destId="{70EABD27-82C9-4D82-90D3-E812D43691F7}" srcOrd="1" destOrd="0" parTransId="{FFEA4F2C-0DF7-41C6-8698-04D272649B5C}" sibTransId="{AF804325-C7BC-46B1-B518-2FE69F0E4C5F}"/>
    <dgm:cxn modelId="{D09CEC47-8AB6-432D-8F5E-8CAFFB7E017D}" type="presOf" srcId="{69947DE6-96A2-4351-97B4-C06967F27B40}" destId="{FD695B3F-DA13-4DD3-8CCC-ED2FC4D140AC}" srcOrd="0" destOrd="0" presId="urn:microsoft.com/office/officeart/2005/8/layout/process1"/>
    <dgm:cxn modelId="{5CF0E848-CF79-4CE7-92E3-D473D4A5D223}" type="presOf" srcId="{70EABD27-82C9-4D82-90D3-E812D43691F7}" destId="{4410059D-6CA9-4798-8C67-B49F2D4CCD68}" srcOrd="0" destOrd="0" presId="urn:microsoft.com/office/officeart/2005/8/layout/process1"/>
    <dgm:cxn modelId="{D64E746A-F344-43C1-9567-FA06CE300C9D}" type="presOf" srcId="{AF804325-C7BC-46B1-B518-2FE69F0E4C5F}" destId="{F792972F-6DBB-4D32-BF33-BC1A3756F45C}" srcOrd="0" destOrd="0" presId="urn:microsoft.com/office/officeart/2005/8/layout/process1"/>
    <dgm:cxn modelId="{7223534D-4763-4C00-BB8C-463BEDC9E92F}" type="presOf" srcId="{D4419CC5-42C3-4FF0-BFB7-7180503F4755}" destId="{C42E4912-FAAC-4BDD-9059-823FBE89BC8E}" srcOrd="0" destOrd="0" presId="urn:microsoft.com/office/officeart/2005/8/layout/process1"/>
    <dgm:cxn modelId="{D9BE0CB1-0872-42B3-AD40-EC66888A881A}" type="presOf" srcId="{AE2B6049-ED6D-4909-B06A-EC1DBF7A58BC}" destId="{8ADBF285-CD40-45D5-885C-C90E678EEE80}" srcOrd="0" destOrd="0" presId="urn:microsoft.com/office/officeart/2005/8/layout/process1"/>
    <dgm:cxn modelId="{D94133EA-7287-4A4C-AC09-E7A17BC4FD2D}" type="presOf" srcId="{AE2B6049-ED6D-4909-B06A-EC1DBF7A58BC}" destId="{84BCA195-C6BA-4C33-B352-5F3F0004827C}" srcOrd="1" destOrd="0" presId="urn:microsoft.com/office/officeart/2005/8/layout/process1"/>
    <dgm:cxn modelId="{A96FC6F1-F623-4E90-906C-6A161BC6AEE9}" type="presOf" srcId="{FE9FF318-F622-44FD-9C4D-6F8B82058493}" destId="{AA4D734D-C245-4C90-9EF4-114BC6314F3A}" srcOrd="0" destOrd="0" presId="urn:microsoft.com/office/officeart/2005/8/layout/process1"/>
    <dgm:cxn modelId="{8ACFE282-AC11-4141-9D6D-3CBB7C894191}" type="presParOf" srcId="{FD695B3F-DA13-4DD3-8CCC-ED2FC4D140AC}" destId="{C42E4912-FAAC-4BDD-9059-823FBE89BC8E}" srcOrd="0" destOrd="0" presId="urn:microsoft.com/office/officeart/2005/8/layout/process1"/>
    <dgm:cxn modelId="{15113313-0825-4B0C-A915-FBA1D74AAF7B}" type="presParOf" srcId="{FD695B3F-DA13-4DD3-8CCC-ED2FC4D140AC}" destId="{8ADBF285-CD40-45D5-885C-C90E678EEE80}" srcOrd="1" destOrd="0" presId="urn:microsoft.com/office/officeart/2005/8/layout/process1"/>
    <dgm:cxn modelId="{5702F845-2461-4AF9-B6A7-413BC044EF7C}" type="presParOf" srcId="{8ADBF285-CD40-45D5-885C-C90E678EEE80}" destId="{84BCA195-C6BA-4C33-B352-5F3F0004827C}" srcOrd="0" destOrd="0" presId="urn:microsoft.com/office/officeart/2005/8/layout/process1"/>
    <dgm:cxn modelId="{1E11AE0F-5041-47D6-9085-345F8E8E5CBD}" type="presParOf" srcId="{FD695B3F-DA13-4DD3-8CCC-ED2FC4D140AC}" destId="{4410059D-6CA9-4798-8C67-B49F2D4CCD68}" srcOrd="2" destOrd="0" presId="urn:microsoft.com/office/officeart/2005/8/layout/process1"/>
    <dgm:cxn modelId="{76445402-E5C6-403B-BEBD-6C6A81BF1FF7}" type="presParOf" srcId="{FD695B3F-DA13-4DD3-8CCC-ED2FC4D140AC}" destId="{F792972F-6DBB-4D32-BF33-BC1A3756F45C}" srcOrd="3" destOrd="0" presId="urn:microsoft.com/office/officeart/2005/8/layout/process1"/>
    <dgm:cxn modelId="{CEBE1E48-D6FA-4B22-89F6-19B9CCE5AD1D}" type="presParOf" srcId="{F792972F-6DBB-4D32-BF33-BC1A3756F45C}" destId="{E2682AA2-E9A9-4DBB-8B42-BF9DF7375D61}" srcOrd="0" destOrd="0" presId="urn:microsoft.com/office/officeart/2005/8/layout/process1"/>
    <dgm:cxn modelId="{2EF7C12D-B8D2-461C-B2A0-72D1F73A8809}" type="presParOf" srcId="{FD695B3F-DA13-4DD3-8CCC-ED2FC4D140AC}" destId="{AA4D734D-C245-4C90-9EF4-114BC6314F3A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78AE7-2550-4EB3-B2FA-C455E3A20519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85B971-AD4B-47A4-A0A4-A17F160CF34A}">
      <dgm:prSet custT="1"/>
      <dgm:spPr/>
      <dgm:t>
        <a:bodyPr/>
        <a:lstStyle/>
        <a:p>
          <a:pPr algn="just"/>
          <a:r>
            <a:rPr lang="en-GB" sz="2400" dirty="0"/>
            <a:t>Process conflict</a:t>
          </a:r>
          <a:r>
            <a:rPr lang="sl-SI" sz="2400" dirty="0"/>
            <a:t> </a:t>
          </a:r>
          <a:r>
            <a:rPr lang="sl-SI" sz="2400" dirty="0">
              <a:sym typeface="Wingdings" panose="05000000000000000000" pitchFamily="2" charset="2"/>
            </a:rPr>
            <a:t> </a:t>
          </a:r>
          <a:r>
            <a:rPr lang="en-GB" sz="2400" b="0" i="0" dirty="0"/>
            <a:t>task-oriented and constructive and not focused on the individuals involved</a:t>
          </a:r>
          <a:r>
            <a:rPr lang="sl-SI" sz="2400" b="0" i="0" dirty="0"/>
            <a:t>.</a:t>
          </a:r>
          <a:endParaRPr lang="en-GB" sz="2400" dirty="0"/>
        </a:p>
      </dgm:t>
    </dgm:pt>
    <dgm:pt modelId="{A45BA0B4-71D0-4350-BD2F-5CCA8E4CB74E}" type="parTrans" cxnId="{5CCC62F8-0871-4F4E-82F6-48F235B64D5D}">
      <dgm:prSet/>
      <dgm:spPr/>
      <dgm:t>
        <a:bodyPr/>
        <a:lstStyle/>
        <a:p>
          <a:endParaRPr lang="en-US"/>
        </a:p>
      </dgm:t>
    </dgm:pt>
    <dgm:pt modelId="{A47D7352-D25F-4145-A38D-DB5B0640DFDD}" type="sibTrans" cxnId="{5CCC62F8-0871-4F4E-82F6-48F235B64D5D}">
      <dgm:prSet/>
      <dgm:spPr/>
      <dgm:t>
        <a:bodyPr/>
        <a:lstStyle/>
        <a:p>
          <a:endParaRPr lang="en-US"/>
        </a:p>
      </dgm:t>
    </dgm:pt>
    <dgm:pt modelId="{5152C744-652D-424A-AAB9-50F5C616DBD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 algn="just"/>
          <a:r>
            <a:rPr lang="en-GB" sz="2400" dirty="0"/>
            <a:t>Relationship conflict </a:t>
          </a:r>
          <a:r>
            <a:rPr lang="sl-SI" sz="2400" dirty="0">
              <a:sym typeface="Wingdings" panose="05000000000000000000" pitchFamily="2" charset="2"/>
            </a:rPr>
            <a:t> </a:t>
          </a:r>
          <a:r>
            <a:rPr lang="en-GB" sz="2400" dirty="0"/>
            <a:t>personal and involves attacks on a person rather than an idea. </a:t>
          </a:r>
        </a:p>
      </dgm:t>
    </dgm:pt>
    <dgm:pt modelId="{55435F63-D2AD-4D22-810F-1A34EE1D4A43}" type="parTrans" cxnId="{9E649849-6CC3-42F7-B9A0-04F63A4F5FD6}">
      <dgm:prSet/>
      <dgm:spPr/>
      <dgm:t>
        <a:bodyPr/>
        <a:lstStyle/>
        <a:p>
          <a:endParaRPr lang="en-US"/>
        </a:p>
      </dgm:t>
    </dgm:pt>
    <dgm:pt modelId="{A589E909-4DB0-4BAA-84E8-3D906C6A3366}" type="sibTrans" cxnId="{9E649849-6CC3-42F7-B9A0-04F63A4F5FD6}">
      <dgm:prSet/>
      <dgm:spPr/>
      <dgm:t>
        <a:bodyPr/>
        <a:lstStyle/>
        <a:p>
          <a:endParaRPr lang="en-US"/>
        </a:p>
      </dgm:t>
    </dgm:pt>
    <dgm:pt modelId="{05C4D711-F991-427A-ADCD-98D8DC64E41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algn="just">
            <a:buNone/>
          </a:pPr>
          <a:r>
            <a:rPr lang="en-US" sz="2400" b="0" i="0" noProof="0" dirty="0"/>
            <a:t>emotional intelligence and empathy are important</a:t>
          </a:r>
          <a:endParaRPr lang="en-US" sz="2400" noProof="0" dirty="0"/>
        </a:p>
      </dgm:t>
    </dgm:pt>
    <dgm:pt modelId="{B8AFE9EA-D333-4478-8F89-ABB2DD716617}" type="sibTrans" cxnId="{FF53A79D-B4C4-4E30-8225-C112F9871657}">
      <dgm:prSet/>
      <dgm:spPr/>
      <dgm:t>
        <a:bodyPr/>
        <a:lstStyle/>
        <a:p>
          <a:endParaRPr lang="en-US"/>
        </a:p>
      </dgm:t>
    </dgm:pt>
    <dgm:pt modelId="{3942F992-2469-4D6C-B183-2D85C2515DEE}" type="parTrans" cxnId="{FF53A79D-B4C4-4E30-8225-C112F9871657}">
      <dgm:prSet/>
      <dgm:spPr/>
      <dgm:t>
        <a:bodyPr/>
        <a:lstStyle/>
        <a:p>
          <a:endParaRPr lang="en-US"/>
        </a:p>
      </dgm:t>
    </dgm:pt>
    <dgm:pt modelId="{81E3166C-60BB-405B-B9F4-FBA1ED3ABB5A}">
      <dgm:prSet custT="1"/>
      <dgm:spPr/>
      <dgm:t>
        <a:bodyPr/>
        <a:lstStyle/>
        <a:p>
          <a:pPr marL="87313" indent="0" algn="just">
            <a:buNone/>
            <a:tabLst>
              <a:tab pos="87313" algn="l"/>
            </a:tabLst>
          </a:pPr>
          <a:r>
            <a:rPr lang="en-US" sz="2400" b="0" i="0" noProof="0" dirty="0"/>
            <a:t>explore options together</a:t>
          </a:r>
          <a:endParaRPr lang="en-US" sz="2400" noProof="0" dirty="0"/>
        </a:p>
      </dgm:t>
    </dgm:pt>
    <dgm:pt modelId="{9C934E4F-9A74-4CB7-8FA4-C56D51773543}" type="sibTrans" cxnId="{8E5ED3C7-9E32-473D-8E7F-FF631D76F74A}">
      <dgm:prSet/>
      <dgm:spPr/>
      <dgm:t>
        <a:bodyPr/>
        <a:lstStyle/>
        <a:p>
          <a:endParaRPr lang="en-US"/>
        </a:p>
      </dgm:t>
    </dgm:pt>
    <dgm:pt modelId="{72451328-DBD4-4E91-AC09-13681F7577D0}" type="parTrans" cxnId="{8E5ED3C7-9E32-473D-8E7F-FF631D76F74A}">
      <dgm:prSet/>
      <dgm:spPr/>
      <dgm:t>
        <a:bodyPr/>
        <a:lstStyle/>
        <a:p>
          <a:endParaRPr lang="en-US"/>
        </a:p>
      </dgm:t>
    </dgm:pt>
    <dgm:pt modelId="{AFD9CBCB-7A62-4857-B4FC-F1FA9083F83D}" type="pres">
      <dgm:prSet presAssocID="{94278AE7-2550-4EB3-B2FA-C455E3A20519}" presName="Name0" presStyleCnt="0">
        <dgm:presLayoutVars>
          <dgm:dir/>
          <dgm:animLvl val="lvl"/>
          <dgm:resizeHandles val="exact"/>
        </dgm:presLayoutVars>
      </dgm:prSet>
      <dgm:spPr/>
    </dgm:pt>
    <dgm:pt modelId="{0B9071B5-8E4B-4246-A2AF-A1CB0FB17F0D}" type="pres">
      <dgm:prSet presAssocID="{F885B971-AD4B-47A4-A0A4-A17F160CF34A}" presName="composite" presStyleCnt="0"/>
      <dgm:spPr/>
    </dgm:pt>
    <dgm:pt modelId="{C6AB41F8-F41F-4B69-8D24-E8C15017FA4C}" type="pres">
      <dgm:prSet presAssocID="{F885B971-AD4B-47A4-A0A4-A17F160CF34A}" presName="parTx" presStyleLbl="alignNode1" presStyleIdx="0" presStyleCnt="2" custScaleX="108360">
        <dgm:presLayoutVars>
          <dgm:chMax val="0"/>
          <dgm:chPref val="0"/>
          <dgm:bulletEnabled val="1"/>
        </dgm:presLayoutVars>
      </dgm:prSet>
      <dgm:spPr/>
    </dgm:pt>
    <dgm:pt modelId="{85B50BC0-C584-43D9-B410-F5C2A0D988F1}" type="pres">
      <dgm:prSet presAssocID="{F885B971-AD4B-47A4-A0A4-A17F160CF34A}" presName="desTx" presStyleLbl="alignAccFollowNode1" presStyleIdx="0" presStyleCnt="2" custScaleX="108580" custScaleY="100000" custLinFactNeighborX="-3031" custLinFactNeighborY="-180">
        <dgm:presLayoutVars>
          <dgm:bulletEnabled val="1"/>
        </dgm:presLayoutVars>
      </dgm:prSet>
      <dgm:spPr/>
    </dgm:pt>
    <dgm:pt modelId="{75E2CFB2-E8C4-4D48-8B71-28AECB737303}" type="pres">
      <dgm:prSet presAssocID="{A47D7352-D25F-4145-A38D-DB5B0640DFDD}" presName="space" presStyleCnt="0"/>
      <dgm:spPr/>
    </dgm:pt>
    <dgm:pt modelId="{26C6ED50-7CD1-49BE-9918-90129405833F}" type="pres">
      <dgm:prSet presAssocID="{5152C744-652D-424A-AAB9-50F5C616DBDB}" presName="composite" presStyleCnt="0"/>
      <dgm:spPr/>
    </dgm:pt>
    <dgm:pt modelId="{94D2D0EF-6B7B-4D6B-82C3-5C3A0BB982D0}" type="pres">
      <dgm:prSet presAssocID="{5152C744-652D-424A-AAB9-50F5C616DBDB}" presName="parTx" presStyleLbl="alignNode1" presStyleIdx="1" presStyleCnt="2" custScaleX="113881">
        <dgm:presLayoutVars>
          <dgm:chMax val="0"/>
          <dgm:chPref val="0"/>
          <dgm:bulletEnabled val="1"/>
        </dgm:presLayoutVars>
      </dgm:prSet>
      <dgm:spPr/>
    </dgm:pt>
    <dgm:pt modelId="{372A6E60-DC04-480D-B408-43773CBF00CC}" type="pres">
      <dgm:prSet presAssocID="{5152C744-652D-424A-AAB9-50F5C616DBDB}" presName="desTx" presStyleLbl="alignAccFollowNode1" presStyleIdx="1" presStyleCnt="2" custScaleX="113582" custScaleY="100000">
        <dgm:presLayoutVars>
          <dgm:bulletEnabled val="1"/>
        </dgm:presLayoutVars>
      </dgm:prSet>
      <dgm:spPr/>
    </dgm:pt>
  </dgm:ptLst>
  <dgm:cxnLst>
    <dgm:cxn modelId="{17798202-ED2B-431F-B821-43EF0D4073D4}" type="presOf" srcId="{5152C744-652D-424A-AAB9-50F5C616DBDB}" destId="{94D2D0EF-6B7B-4D6B-82C3-5C3A0BB982D0}" srcOrd="0" destOrd="0" presId="urn:microsoft.com/office/officeart/2005/8/layout/hList1"/>
    <dgm:cxn modelId="{B299A23D-6F52-4716-9C1F-CB2F4CC12F5C}" type="presOf" srcId="{94278AE7-2550-4EB3-B2FA-C455E3A20519}" destId="{AFD9CBCB-7A62-4857-B4FC-F1FA9083F83D}" srcOrd="0" destOrd="0" presId="urn:microsoft.com/office/officeart/2005/8/layout/hList1"/>
    <dgm:cxn modelId="{9E649849-6CC3-42F7-B9A0-04F63A4F5FD6}" srcId="{94278AE7-2550-4EB3-B2FA-C455E3A20519}" destId="{5152C744-652D-424A-AAB9-50F5C616DBDB}" srcOrd="1" destOrd="0" parTransId="{55435F63-D2AD-4D22-810F-1A34EE1D4A43}" sibTransId="{A589E909-4DB0-4BAA-84E8-3D906C6A3366}"/>
    <dgm:cxn modelId="{4FB0708C-E8D6-461C-BAB9-2D31F268E3FB}" type="presOf" srcId="{F885B971-AD4B-47A4-A0A4-A17F160CF34A}" destId="{C6AB41F8-F41F-4B69-8D24-E8C15017FA4C}" srcOrd="0" destOrd="0" presId="urn:microsoft.com/office/officeart/2005/8/layout/hList1"/>
    <dgm:cxn modelId="{F39EA38D-E3A8-4171-B5A0-352BF7DF7754}" type="presOf" srcId="{05C4D711-F991-427A-ADCD-98D8DC64E417}" destId="{372A6E60-DC04-480D-B408-43773CBF00CC}" srcOrd="0" destOrd="0" presId="urn:microsoft.com/office/officeart/2005/8/layout/hList1"/>
    <dgm:cxn modelId="{FF53A79D-B4C4-4E30-8225-C112F9871657}" srcId="{5152C744-652D-424A-AAB9-50F5C616DBDB}" destId="{05C4D711-F991-427A-ADCD-98D8DC64E417}" srcOrd="0" destOrd="0" parTransId="{3942F992-2469-4D6C-B183-2D85C2515DEE}" sibTransId="{B8AFE9EA-D333-4478-8F89-ABB2DD716617}"/>
    <dgm:cxn modelId="{8E5ED3C7-9E32-473D-8E7F-FF631D76F74A}" srcId="{F885B971-AD4B-47A4-A0A4-A17F160CF34A}" destId="{81E3166C-60BB-405B-B9F4-FBA1ED3ABB5A}" srcOrd="0" destOrd="0" parTransId="{72451328-DBD4-4E91-AC09-13681F7577D0}" sibTransId="{9C934E4F-9A74-4CB7-8FA4-C56D51773543}"/>
    <dgm:cxn modelId="{DC9C5EEF-8E2E-4CC8-B608-588E474A5AAE}" type="presOf" srcId="{81E3166C-60BB-405B-B9F4-FBA1ED3ABB5A}" destId="{85B50BC0-C584-43D9-B410-F5C2A0D988F1}" srcOrd="0" destOrd="0" presId="urn:microsoft.com/office/officeart/2005/8/layout/hList1"/>
    <dgm:cxn modelId="{5CCC62F8-0871-4F4E-82F6-48F235B64D5D}" srcId="{94278AE7-2550-4EB3-B2FA-C455E3A20519}" destId="{F885B971-AD4B-47A4-A0A4-A17F160CF34A}" srcOrd="0" destOrd="0" parTransId="{A45BA0B4-71D0-4350-BD2F-5CCA8E4CB74E}" sibTransId="{A47D7352-D25F-4145-A38D-DB5B0640DFDD}"/>
    <dgm:cxn modelId="{AF75D0FD-1779-4C40-A640-3C26EECA6AC0}" type="presParOf" srcId="{AFD9CBCB-7A62-4857-B4FC-F1FA9083F83D}" destId="{0B9071B5-8E4B-4246-A2AF-A1CB0FB17F0D}" srcOrd="0" destOrd="0" presId="urn:microsoft.com/office/officeart/2005/8/layout/hList1"/>
    <dgm:cxn modelId="{4E8A6FBB-92B0-4BA9-9EE1-CEC34344E6EF}" type="presParOf" srcId="{0B9071B5-8E4B-4246-A2AF-A1CB0FB17F0D}" destId="{C6AB41F8-F41F-4B69-8D24-E8C15017FA4C}" srcOrd="0" destOrd="0" presId="urn:microsoft.com/office/officeart/2005/8/layout/hList1"/>
    <dgm:cxn modelId="{B169D592-CE50-438D-B2E0-93336783D70A}" type="presParOf" srcId="{0B9071B5-8E4B-4246-A2AF-A1CB0FB17F0D}" destId="{85B50BC0-C584-43D9-B410-F5C2A0D988F1}" srcOrd="1" destOrd="0" presId="urn:microsoft.com/office/officeart/2005/8/layout/hList1"/>
    <dgm:cxn modelId="{E6DEFFD8-571E-4E77-921D-075BFCFD907B}" type="presParOf" srcId="{AFD9CBCB-7A62-4857-B4FC-F1FA9083F83D}" destId="{75E2CFB2-E8C4-4D48-8B71-28AECB737303}" srcOrd="1" destOrd="0" presId="urn:microsoft.com/office/officeart/2005/8/layout/hList1"/>
    <dgm:cxn modelId="{77B37CF3-9F45-4530-AD21-4A0A238AD4F2}" type="presParOf" srcId="{AFD9CBCB-7A62-4857-B4FC-F1FA9083F83D}" destId="{26C6ED50-7CD1-49BE-9918-90129405833F}" srcOrd="2" destOrd="0" presId="urn:microsoft.com/office/officeart/2005/8/layout/hList1"/>
    <dgm:cxn modelId="{4C07A361-CA65-4934-9AA2-D56C90EB7FEF}" type="presParOf" srcId="{26C6ED50-7CD1-49BE-9918-90129405833F}" destId="{94D2D0EF-6B7B-4D6B-82C3-5C3A0BB982D0}" srcOrd="0" destOrd="0" presId="urn:microsoft.com/office/officeart/2005/8/layout/hList1"/>
    <dgm:cxn modelId="{400EBAEF-05E2-411F-AE0C-CECB4BFBF05B}" type="presParOf" srcId="{26C6ED50-7CD1-49BE-9918-90129405833F}" destId="{372A6E60-DC04-480D-B408-43773CBF00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2BF63B-8A51-4E80-A359-F8F0C38B8D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B0D9F5-FAC3-4744-9448-6D9C33F48AA7}">
      <dgm:prSet custT="1"/>
      <dgm:spPr/>
      <dgm:t>
        <a:bodyPr/>
        <a:lstStyle/>
        <a:p>
          <a:r>
            <a:rPr lang="en-GB" sz="2000" dirty="0"/>
            <a:t>Leaders should not express an opinion when assigning a task to a group.</a:t>
          </a:r>
        </a:p>
      </dgm:t>
    </dgm:pt>
    <dgm:pt modelId="{2532DE16-2613-4105-A410-2A398C36B60B}" type="parTrans" cxnId="{3C9E79A1-FA1E-45BA-B7FE-C022F43A8B3C}">
      <dgm:prSet/>
      <dgm:spPr/>
      <dgm:t>
        <a:bodyPr/>
        <a:lstStyle/>
        <a:p>
          <a:endParaRPr lang="en-US"/>
        </a:p>
      </dgm:t>
    </dgm:pt>
    <dgm:pt modelId="{6B596A48-D66B-495A-A397-07621139ACA8}" type="sibTrans" cxnId="{3C9E79A1-FA1E-45BA-B7FE-C022F43A8B3C}">
      <dgm:prSet/>
      <dgm:spPr/>
      <dgm:t>
        <a:bodyPr/>
        <a:lstStyle/>
        <a:p>
          <a:endParaRPr lang="en-US"/>
        </a:p>
      </dgm:t>
    </dgm:pt>
    <dgm:pt modelId="{92F0235C-9C50-4035-BE8D-907B56C300FC}">
      <dgm:prSet custT="1"/>
      <dgm:spPr/>
      <dgm:t>
        <a:bodyPr/>
        <a:lstStyle/>
        <a:p>
          <a:r>
            <a:rPr lang="en-GB" sz="2000" dirty="0"/>
            <a:t>Leaders should absent themselves from many of the group meetings to avoid excessively influencing the outcome.</a:t>
          </a:r>
        </a:p>
      </dgm:t>
    </dgm:pt>
    <dgm:pt modelId="{C05C99D8-48EF-4DFF-B72F-65AD83734723}" type="parTrans" cxnId="{8ECAE09F-59AB-42A3-904A-DA98F0ED1CD8}">
      <dgm:prSet/>
      <dgm:spPr/>
      <dgm:t>
        <a:bodyPr/>
        <a:lstStyle/>
        <a:p>
          <a:endParaRPr lang="en-US"/>
        </a:p>
      </dgm:t>
    </dgm:pt>
    <dgm:pt modelId="{70988BC4-BD4B-40DA-8FDD-77BAF7EDC7CE}" type="sibTrans" cxnId="{8ECAE09F-59AB-42A3-904A-DA98F0ED1CD8}">
      <dgm:prSet/>
      <dgm:spPr/>
      <dgm:t>
        <a:bodyPr/>
        <a:lstStyle/>
        <a:p>
          <a:endParaRPr lang="en-US"/>
        </a:p>
      </dgm:t>
    </dgm:pt>
    <dgm:pt modelId="{0FA01563-E974-4FC8-B33E-26190556D18F}">
      <dgm:prSet custT="1"/>
      <dgm:spPr/>
      <dgm:t>
        <a:bodyPr/>
        <a:lstStyle/>
        <a:p>
          <a:r>
            <a:rPr lang="en-GB" sz="2000" dirty="0"/>
            <a:t>The organization should set up several independent groups working on the same problem.</a:t>
          </a:r>
        </a:p>
      </dgm:t>
    </dgm:pt>
    <dgm:pt modelId="{8D9124D4-B8BD-4E94-9CEA-7CFAEC59F224}" type="parTrans" cxnId="{2B097A32-FB3F-4E68-B8B1-26CA3408A178}">
      <dgm:prSet/>
      <dgm:spPr/>
      <dgm:t>
        <a:bodyPr/>
        <a:lstStyle/>
        <a:p>
          <a:endParaRPr lang="en-US"/>
        </a:p>
      </dgm:t>
    </dgm:pt>
    <dgm:pt modelId="{B6EAD85E-171F-4142-AB42-81B5D2C703EC}" type="sibTrans" cxnId="{2B097A32-FB3F-4E68-B8B1-26CA3408A178}">
      <dgm:prSet/>
      <dgm:spPr/>
      <dgm:t>
        <a:bodyPr/>
        <a:lstStyle/>
        <a:p>
          <a:endParaRPr lang="en-US"/>
        </a:p>
      </dgm:t>
    </dgm:pt>
    <dgm:pt modelId="{E6616C3B-6EB1-48C5-8D01-8F6A05259B79}">
      <dgm:prSet custT="1"/>
      <dgm:spPr/>
      <dgm:t>
        <a:bodyPr/>
        <a:lstStyle/>
        <a:p>
          <a:r>
            <a:rPr lang="en-GB" sz="2000" dirty="0"/>
            <a:t>All effective alternatives should be examined.</a:t>
          </a:r>
        </a:p>
      </dgm:t>
    </dgm:pt>
    <dgm:pt modelId="{241A9037-984B-4A23-8B8F-83EC54BF91C9}" type="parTrans" cxnId="{735C7BB9-B4DA-460D-840B-29BE6A03890C}">
      <dgm:prSet/>
      <dgm:spPr/>
      <dgm:t>
        <a:bodyPr/>
        <a:lstStyle/>
        <a:p>
          <a:endParaRPr lang="en-US"/>
        </a:p>
      </dgm:t>
    </dgm:pt>
    <dgm:pt modelId="{731184C8-2AF1-4921-AFCC-3DCE2EC694CD}" type="sibTrans" cxnId="{735C7BB9-B4DA-460D-840B-29BE6A03890C}">
      <dgm:prSet/>
      <dgm:spPr/>
      <dgm:t>
        <a:bodyPr/>
        <a:lstStyle/>
        <a:p>
          <a:endParaRPr lang="en-US"/>
        </a:p>
      </dgm:t>
    </dgm:pt>
    <dgm:pt modelId="{36858615-AD08-44E6-AC1D-200895DD1AE0}">
      <dgm:prSet custT="1"/>
      <dgm:spPr/>
      <dgm:t>
        <a:bodyPr/>
        <a:lstStyle/>
        <a:p>
          <a:r>
            <a:rPr lang="en-GB" sz="2000"/>
            <a:t>Each member should discuss the group’s ideas with trusted people outside of the group.</a:t>
          </a:r>
        </a:p>
      </dgm:t>
    </dgm:pt>
    <dgm:pt modelId="{CBC1C771-C873-41D6-AB4D-7DEB6C414608}" type="parTrans" cxnId="{39B2A5D5-0F89-467A-8C16-7B57BE6D6F80}">
      <dgm:prSet/>
      <dgm:spPr/>
      <dgm:t>
        <a:bodyPr/>
        <a:lstStyle/>
        <a:p>
          <a:endParaRPr lang="en-US"/>
        </a:p>
      </dgm:t>
    </dgm:pt>
    <dgm:pt modelId="{1D2424E6-804F-44F7-9BAB-15AF122E0EA4}" type="sibTrans" cxnId="{39B2A5D5-0F89-467A-8C16-7B57BE6D6F80}">
      <dgm:prSet/>
      <dgm:spPr/>
      <dgm:t>
        <a:bodyPr/>
        <a:lstStyle/>
        <a:p>
          <a:endParaRPr lang="en-US"/>
        </a:p>
      </dgm:t>
    </dgm:pt>
    <dgm:pt modelId="{E30F17A7-116A-4F34-B50E-E4EB1BC16807}">
      <dgm:prSet custT="1"/>
      <dgm:spPr/>
      <dgm:t>
        <a:bodyPr/>
        <a:lstStyle/>
        <a:p>
          <a:r>
            <a:rPr lang="en-GB" sz="2000" dirty="0"/>
            <a:t>The group should invite outside experts into meetings. </a:t>
          </a:r>
        </a:p>
      </dgm:t>
    </dgm:pt>
    <dgm:pt modelId="{D2F17460-581C-48ED-90BE-25B7A824CD28}" type="parTrans" cxnId="{1CEB93E7-AECC-4B53-A49E-32EB5B7356CA}">
      <dgm:prSet/>
      <dgm:spPr/>
      <dgm:t>
        <a:bodyPr/>
        <a:lstStyle/>
        <a:p>
          <a:endParaRPr lang="en-US"/>
        </a:p>
      </dgm:t>
    </dgm:pt>
    <dgm:pt modelId="{F876EFEB-4843-43F7-BE1A-09C22F422157}" type="sibTrans" cxnId="{1CEB93E7-AECC-4B53-A49E-32EB5B7356CA}">
      <dgm:prSet/>
      <dgm:spPr/>
      <dgm:t>
        <a:bodyPr/>
        <a:lstStyle/>
        <a:p>
          <a:endParaRPr lang="en-US"/>
        </a:p>
      </dgm:t>
    </dgm:pt>
    <dgm:pt modelId="{EFBB8116-0669-4AA1-B2B9-968614A2C860}">
      <dgm:prSet custT="1"/>
      <dgm:spPr/>
      <dgm:t>
        <a:bodyPr/>
        <a:lstStyle/>
        <a:p>
          <a:r>
            <a:rPr lang="en-GB" sz="2000" dirty="0"/>
            <a:t>At least one group member should be assigned the role</a:t>
          </a:r>
          <a:r>
            <a:rPr lang="sl-SI" sz="2000" dirty="0"/>
            <a:t> </a:t>
          </a:r>
          <a:r>
            <a:rPr lang="en-GB" sz="2000" dirty="0"/>
            <a:t>of devil’s advocate. </a:t>
          </a:r>
        </a:p>
      </dgm:t>
    </dgm:pt>
    <dgm:pt modelId="{7CF012D9-83AE-4EE5-892F-ED1403D3768D}" type="parTrans" cxnId="{E5887646-AD58-4EDA-8BE2-B17695C8D5E1}">
      <dgm:prSet/>
      <dgm:spPr/>
      <dgm:t>
        <a:bodyPr/>
        <a:lstStyle/>
        <a:p>
          <a:endParaRPr lang="en-US"/>
        </a:p>
      </dgm:t>
    </dgm:pt>
    <dgm:pt modelId="{AB564A3A-ABD2-4CCF-B95B-5794B1847249}" type="sibTrans" cxnId="{E5887646-AD58-4EDA-8BE2-B17695C8D5E1}">
      <dgm:prSet/>
      <dgm:spPr/>
      <dgm:t>
        <a:bodyPr/>
        <a:lstStyle/>
        <a:p>
          <a:endParaRPr lang="en-US"/>
        </a:p>
      </dgm:t>
    </dgm:pt>
    <dgm:pt modelId="{4925EF78-3E55-4B62-9547-0124CCC43A8C}" type="pres">
      <dgm:prSet presAssocID="{152BF63B-8A51-4E80-A359-F8F0C38B8DA6}" presName="linear" presStyleCnt="0">
        <dgm:presLayoutVars>
          <dgm:animLvl val="lvl"/>
          <dgm:resizeHandles val="exact"/>
        </dgm:presLayoutVars>
      </dgm:prSet>
      <dgm:spPr/>
    </dgm:pt>
    <dgm:pt modelId="{DBFBB8A6-70E2-47CA-BA19-A8B7A3A49CD8}" type="pres">
      <dgm:prSet presAssocID="{37B0D9F5-FAC3-4744-9448-6D9C33F48A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D3BDC3-896C-4E3C-BD39-E2BCCD2EACC9}" type="pres">
      <dgm:prSet presAssocID="{6B596A48-D66B-495A-A397-07621139ACA8}" presName="spacer" presStyleCnt="0"/>
      <dgm:spPr/>
    </dgm:pt>
    <dgm:pt modelId="{2127E62C-B832-4C10-A4CF-B685106D6390}" type="pres">
      <dgm:prSet presAssocID="{92F0235C-9C50-4035-BE8D-907B56C300FC}" presName="parentText" presStyleLbl="node1" presStyleIdx="1" presStyleCnt="7" custScaleY="132911">
        <dgm:presLayoutVars>
          <dgm:chMax val="0"/>
          <dgm:bulletEnabled val="1"/>
        </dgm:presLayoutVars>
      </dgm:prSet>
      <dgm:spPr/>
    </dgm:pt>
    <dgm:pt modelId="{812F0BA6-8BA1-49AC-BE80-4667FB0283BC}" type="pres">
      <dgm:prSet presAssocID="{70988BC4-BD4B-40DA-8FDD-77BAF7EDC7CE}" presName="spacer" presStyleCnt="0"/>
      <dgm:spPr/>
    </dgm:pt>
    <dgm:pt modelId="{FACB696D-1FCA-484B-B144-1C7E2A2EC9DA}" type="pres">
      <dgm:prSet presAssocID="{0FA01563-E974-4FC8-B33E-26190556D18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7464F22-EF14-4D9E-8EB7-DD07462B41A1}" type="pres">
      <dgm:prSet presAssocID="{B6EAD85E-171F-4142-AB42-81B5D2C703EC}" presName="spacer" presStyleCnt="0"/>
      <dgm:spPr/>
    </dgm:pt>
    <dgm:pt modelId="{06909FBC-FF5E-4C25-9789-51F4F59D947C}" type="pres">
      <dgm:prSet presAssocID="{E6616C3B-6EB1-48C5-8D01-8F6A05259B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8ACDDD-D838-4723-A34D-E85EFAC592A8}" type="pres">
      <dgm:prSet presAssocID="{731184C8-2AF1-4921-AFCC-3DCE2EC694CD}" presName="spacer" presStyleCnt="0"/>
      <dgm:spPr/>
    </dgm:pt>
    <dgm:pt modelId="{64BAFD85-73FF-4B14-8EF1-16451C05B5FA}" type="pres">
      <dgm:prSet presAssocID="{36858615-AD08-44E6-AC1D-200895DD1AE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571D3D6-AD76-4D8C-8EE7-B39632A8DDF3}" type="pres">
      <dgm:prSet presAssocID="{1D2424E6-804F-44F7-9BAB-15AF122E0EA4}" presName="spacer" presStyleCnt="0"/>
      <dgm:spPr/>
    </dgm:pt>
    <dgm:pt modelId="{A6AC332B-9EC5-46E6-898B-98E07FE950D8}" type="pres">
      <dgm:prSet presAssocID="{E30F17A7-116A-4F34-B50E-E4EB1BC16807}" presName="parentText" presStyleLbl="node1" presStyleIdx="5" presStyleCnt="7" custScaleY="68325">
        <dgm:presLayoutVars>
          <dgm:chMax val="0"/>
          <dgm:bulletEnabled val="1"/>
        </dgm:presLayoutVars>
      </dgm:prSet>
      <dgm:spPr/>
    </dgm:pt>
    <dgm:pt modelId="{DF75FC87-7E2A-466D-B319-BA42989C2DEC}" type="pres">
      <dgm:prSet presAssocID="{F876EFEB-4843-43F7-BE1A-09C22F422157}" presName="spacer" presStyleCnt="0"/>
      <dgm:spPr/>
    </dgm:pt>
    <dgm:pt modelId="{3899B300-1DAD-4283-90DF-0873CA933F96}" type="pres">
      <dgm:prSet presAssocID="{EFBB8116-0669-4AA1-B2B9-968614A2C86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8543601-49D1-427E-8EE7-FE62741BEFD9}" type="presOf" srcId="{E30F17A7-116A-4F34-B50E-E4EB1BC16807}" destId="{A6AC332B-9EC5-46E6-898B-98E07FE950D8}" srcOrd="0" destOrd="0" presId="urn:microsoft.com/office/officeart/2005/8/layout/vList2"/>
    <dgm:cxn modelId="{E0703D25-7F98-4E96-90E9-4FEDB40E3D22}" type="presOf" srcId="{36858615-AD08-44E6-AC1D-200895DD1AE0}" destId="{64BAFD85-73FF-4B14-8EF1-16451C05B5FA}" srcOrd="0" destOrd="0" presId="urn:microsoft.com/office/officeart/2005/8/layout/vList2"/>
    <dgm:cxn modelId="{2B097A32-FB3F-4E68-B8B1-26CA3408A178}" srcId="{152BF63B-8A51-4E80-A359-F8F0C38B8DA6}" destId="{0FA01563-E974-4FC8-B33E-26190556D18F}" srcOrd="2" destOrd="0" parTransId="{8D9124D4-B8BD-4E94-9CEA-7CFAEC59F224}" sibTransId="{B6EAD85E-171F-4142-AB42-81B5D2C703EC}"/>
    <dgm:cxn modelId="{AAA30C64-FE8D-490C-A530-69E4636582AD}" type="presOf" srcId="{152BF63B-8A51-4E80-A359-F8F0C38B8DA6}" destId="{4925EF78-3E55-4B62-9547-0124CCC43A8C}" srcOrd="0" destOrd="0" presId="urn:microsoft.com/office/officeart/2005/8/layout/vList2"/>
    <dgm:cxn modelId="{E5887646-AD58-4EDA-8BE2-B17695C8D5E1}" srcId="{152BF63B-8A51-4E80-A359-F8F0C38B8DA6}" destId="{EFBB8116-0669-4AA1-B2B9-968614A2C860}" srcOrd="6" destOrd="0" parTransId="{7CF012D9-83AE-4EE5-892F-ED1403D3768D}" sibTransId="{AB564A3A-ABD2-4CCF-B95B-5794B1847249}"/>
    <dgm:cxn modelId="{D5580750-273F-4015-8AD6-C4B4E3E4A3A5}" type="presOf" srcId="{92F0235C-9C50-4035-BE8D-907B56C300FC}" destId="{2127E62C-B832-4C10-A4CF-B685106D6390}" srcOrd="0" destOrd="0" presId="urn:microsoft.com/office/officeart/2005/8/layout/vList2"/>
    <dgm:cxn modelId="{9AAE4E53-3BFB-4CCF-B0D2-2CCE28887D89}" type="presOf" srcId="{0FA01563-E974-4FC8-B33E-26190556D18F}" destId="{FACB696D-1FCA-484B-B144-1C7E2A2EC9DA}" srcOrd="0" destOrd="0" presId="urn:microsoft.com/office/officeart/2005/8/layout/vList2"/>
    <dgm:cxn modelId="{8ECAE09F-59AB-42A3-904A-DA98F0ED1CD8}" srcId="{152BF63B-8A51-4E80-A359-F8F0C38B8DA6}" destId="{92F0235C-9C50-4035-BE8D-907B56C300FC}" srcOrd="1" destOrd="0" parTransId="{C05C99D8-48EF-4DFF-B72F-65AD83734723}" sibTransId="{70988BC4-BD4B-40DA-8FDD-77BAF7EDC7CE}"/>
    <dgm:cxn modelId="{3C9E79A1-FA1E-45BA-B7FE-C022F43A8B3C}" srcId="{152BF63B-8A51-4E80-A359-F8F0C38B8DA6}" destId="{37B0D9F5-FAC3-4744-9448-6D9C33F48AA7}" srcOrd="0" destOrd="0" parTransId="{2532DE16-2613-4105-A410-2A398C36B60B}" sibTransId="{6B596A48-D66B-495A-A397-07621139ACA8}"/>
    <dgm:cxn modelId="{735C7BB9-B4DA-460D-840B-29BE6A03890C}" srcId="{152BF63B-8A51-4E80-A359-F8F0C38B8DA6}" destId="{E6616C3B-6EB1-48C5-8D01-8F6A05259B79}" srcOrd="3" destOrd="0" parTransId="{241A9037-984B-4A23-8B8F-83EC54BF91C9}" sibTransId="{731184C8-2AF1-4921-AFCC-3DCE2EC694CD}"/>
    <dgm:cxn modelId="{C3EB77C8-0EFE-4933-A70C-9153482ACCCA}" type="presOf" srcId="{37B0D9F5-FAC3-4744-9448-6D9C33F48AA7}" destId="{DBFBB8A6-70E2-47CA-BA19-A8B7A3A49CD8}" srcOrd="0" destOrd="0" presId="urn:microsoft.com/office/officeart/2005/8/layout/vList2"/>
    <dgm:cxn modelId="{39B2A5D5-0F89-467A-8C16-7B57BE6D6F80}" srcId="{152BF63B-8A51-4E80-A359-F8F0C38B8DA6}" destId="{36858615-AD08-44E6-AC1D-200895DD1AE0}" srcOrd="4" destOrd="0" parTransId="{CBC1C771-C873-41D6-AB4D-7DEB6C414608}" sibTransId="{1D2424E6-804F-44F7-9BAB-15AF122E0EA4}"/>
    <dgm:cxn modelId="{F04ABBDA-D213-4683-9A75-E6D375098E3E}" type="presOf" srcId="{EFBB8116-0669-4AA1-B2B9-968614A2C860}" destId="{3899B300-1DAD-4283-90DF-0873CA933F96}" srcOrd="0" destOrd="0" presId="urn:microsoft.com/office/officeart/2005/8/layout/vList2"/>
    <dgm:cxn modelId="{1CEB93E7-AECC-4B53-A49E-32EB5B7356CA}" srcId="{152BF63B-8A51-4E80-A359-F8F0C38B8DA6}" destId="{E30F17A7-116A-4F34-B50E-E4EB1BC16807}" srcOrd="5" destOrd="0" parTransId="{D2F17460-581C-48ED-90BE-25B7A824CD28}" sibTransId="{F876EFEB-4843-43F7-BE1A-09C22F422157}"/>
    <dgm:cxn modelId="{8A2942F1-47EE-4BE3-8AA7-D8E4AF04C5F5}" type="presOf" srcId="{E6616C3B-6EB1-48C5-8D01-8F6A05259B79}" destId="{06909FBC-FF5E-4C25-9789-51F4F59D947C}" srcOrd="0" destOrd="0" presId="urn:microsoft.com/office/officeart/2005/8/layout/vList2"/>
    <dgm:cxn modelId="{B09C2C16-D84F-4635-9EED-8A4F9BF310FE}" type="presParOf" srcId="{4925EF78-3E55-4B62-9547-0124CCC43A8C}" destId="{DBFBB8A6-70E2-47CA-BA19-A8B7A3A49CD8}" srcOrd="0" destOrd="0" presId="urn:microsoft.com/office/officeart/2005/8/layout/vList2"/>
    <dgm:cxn modelId="{3EC8C78E-6A9C-42ED-864A-CD6B520D24E4}" type="presParOf" srcId="{4925EF78-3E55-4B62-9547-0124CCC43A8C}" destId="{E2D3BDC3-896C-4E3C-BD39-E2BCCD2EACC9}" srcOrd="1" destOrd="0" presId="urn:microsoft.com/office/officeart/2005/8/layout/vList2"/>
    <dgm:cxn modelId="{A0D44F6E-E679-44E6-ADFC-ABAB4E76CBE9}" type="presParOf" srcId="{4925EF78-3E55-4B62-9547-0124CCC43A8C}" destId="{2127E62C-B832-4C10-A4CF-B685106D6390}" srcOrd="2" destOrd="0" presId="urn:microsoft.com/office/officeart/2005/8/layout/vList2"/>
    <dgm:cxn modelId="{A3D05A22-77BA-42C9-AFF3-EDAB4A017598}" type="presParOf" srcId="{4925EF78-3E55-4B62-9547-0124CCC43A8C}" destId="{812F0BA6-8BA1-49AC-BE80-4667FB0283BC}" srcOrd="3" destOrd="0" presId="urn:microsoft.com/office/officeart/2005/8/layout/vList2"/>
    <dgm:cxn modelId="{838D35A2-F2E3-40A2-A1A7-F6B4BD41F7D4}" type="presParOf" srcId="{4925EF78-3E55-4B62-9547-0124CCC43A8C}" destId="{FACB696D-1FCA-484B-B144-1C7E2A2EC9DA}" srcOrd="4" destOrd="0" presId="urn:microsoft.com/office/officeart/2005/8/layout/vList2"/>
    <dgm:cxn modelId="{CB6B60DE-7341-48E8-B9FD-93F816D98543}" type="presParOf" srcId="{4925EF78-3E55-4B62-9547-0124CCC43A8C}" destId="{37464F22-EF14-4D9E-8EB7-DD07462B41A1}" srcOrd="5" destOrd="0" presId="urn:microsoft.com/office/officeart/2005/8/layout/vList2"/>
    <dgm:cxn modelId="{92A7887B-BDB7-4C16-829B-B89887C2AA35}" type="presParOf" srcId="{4925EF78-3E55-4B62-9547-0124CCC43A8C}" destId="{06909FBC-FF5E-4C25-9789-51F4F59D947C}" srcOrd="6" destOrd="0" presId="urn:microsoft.com/office/officeart/2005/8/layout/vList2"/>
    <dgm:cxn modelId="{7C349397-6EEE-469F-A14A-EF54ECFFC8CC}" type="presParOf" srcId="{4925EF78-3E55-4B62-9547-0124CCC43A8C}" destId="{DF8ACDDD-D838-4723-A34D-E85EFAC592A8}" srcOrd="7" destOrd="0" presId="urn:microsoft.com/office/officeart/2005/8/layout/vList2"/>
    <dgm:cxn modelId="{E402E803-D389-4E1D-B673-78D8282F3DBE}" type="presParOf" srcId="{4925EF78-3E55-4B62-9547-0124CCC43A8C}" destId="{64BAFD85-73FF-4B14-8EF1-16451C05B5FA}" srcOrd="8" destOrd="0" presId="urn:microsoft.com/office/officeart/2005/8/layout/vList2"/>
    <dgm:cxn modelId="{7DA22164-F370-4F5B-87CA-6B115609197F}" type="presParOf" srcId="{4925EF78-3E55-4B62-9547-0124CCC43A8C}" destId="{6571D3D6-AD76-4D8C-8EE7-B39632A8DDF3}" srcOrd="9" destOrd="0" presId="urn:microsoft.com/office/officeart/2005/8/layout/vList2"/>
    <dgm:cxn modelId="{B1382151-CF4A-4CDD-94AF-2FA0F880C84D}" type="presParOf" srcId="{4925EF78-3E55-4B62-9547-0124CCC43A8C}" destId="{A6AC332B-9EC5-46E6-898B-98E07FE950D8}" srcOrd="10" destOrd="0" presId="urn:microsoft.com/office/officeart/2005/8/layout/vList2"/>
    <dgm:cxn modelId="{2D936E40-4E12-498F-AD45-27BB8D509764}" type="presParOf" srcId="{4925EF78-3E55-4B62-9547-0124CCC43A8C}" destId="{DF75FC87-7E2A-466D-B319-BA42989C2DEC}" srcOrd="11" destOrd="0" presId="urn:microsoft.com/office/officeart/2005/8/layout/vList2"/>
    <dgm:cxn modelId="{3E7149DC-E074-453F-B925-4C08C0F9228B}" type="presParOf" srcId="{4925EF78-3E55-4B62-9547-0124CCC43A8C}" destId="{3899B300-1DAD-4283-90DF-0873CA933F9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084C0-D589-420F-8A3E-13B9DC6E671C}">
      <dsp:nvSpPr>
        <dsp:cNvPr id="0" name=""/>
        <dsp:cNvSpPr/>
      </dsp:nvSpPr>
      <dsp:spPr>
        <a:xfrm>
          <a:off x="5243818" y="977807"/>
          <a:ext cx="4697622" cy="22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39"/>
              </a:lnTo>
              <a:lnTo>
                <a:pt x="4697622" y="108539"/>
              </a:lnTo>
              <a:lnTo>
                <a:pt x="4697622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D58C6-AFA3-4242-86D8-E8C003908F5D}">
      <dsp:nvSpPr>
        <dsp:cNvPr id="0" name=""/>
        <dsp:cNvSpPr/>
      </dsp:nvSpPr>
      <dsp:spPr>
        <a:xfrm>
          <a:off x="5243818" y="977807"/>
          <a:ext cx="3312795" cy="22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39"/>
              </a:lnTo>
              <a:lnTo>
                <a:pt x="3312795" y="108539"/>
              </a:lnTo>
              <a:lnTo>
                <a:pt x="3312795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8E220-1E77-406A-AE1F-685AB30F02DB}">
      <dsp:nvSpPr>
        <dsp:cNvPr id="0" name=""/>
        <dsp:cNvSpPr/>
      </dsp:nvSpPr>
      <dsp:spPr>
        <a:xfrm>
          <a:off x="5243818" y="977807"/>
          <a:ext cx="1918430" cy="22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39"/>
              </a:lnTo>
              <a:lnTo>
                <a:pt x="1918430" y="108539"/>
              </a:lnTo>
              <a:lnTo>
                <a:pt x="1918430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7D281-9ADD-43E6-A2DF-6F32B9A6FB4E}">
      <dsp:nvSpPr>
        <dsp:cNvPr id="0" name=""/>
        <dsp:cNvSpPr/>
      </dsp:nvSpPr>
      <dsp:spPr>
        <a:xfrm>
          <a:off x="5243818" y="977807"/>
          <a:ext cx="318218" cy="22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39"/>
              </a:lnTo>
              <a:lnTo>
                <a:pt x="318218" y="108539"/>
              </a:lnTo>
              <a:lnTo>
                <a:pt x="318218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6B922-08CB-468C-8E30-0B1ACCCA7692}">
      <dsp:nvSpPr>
        <dsp:cNvPr id="0" name=""/>
        <dsp:cNvSpPr/>
      </dsp:nvSpPr>
      <dsp:spPr>
        <a:xfrm>
          <a:off x="3809105" y="977807"/>
          <a:ext cx="1434712" cy="225488"/>
        </a:xfrm>
        <a:custGeom>
          <a:avLst/>
          <a:gdLst/>
          <a:ahLst/>
          <a:cxnLst/>
          <a:rect l="0" t="0" r="0" b="0"/>
          <a:pathLst>
            <a:path>
              <a:moveTo>
                <a:pt x="1434712" y="0"/>
              </a:moveTo>
              <a:lnTo>
                <a:pt x="1434712" y="108539"/>
              </a:lnTo>
              <a:lnTo>
                <a:pt x="0" y="108539"/>
              </a:lnTo>
              <a:lnTo>
                <a:pt x="0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C3D85-D2B5-442E-A784-C8525E6C1E6D}">
      <dsp:nvSpPr>
        <dsp:cNvPr id="0" name=""/>
        <dsp:cNvSpPr/>
      </dsp:nvSpPr>
      <dsp:spPr>
        <a:xfrm>
          <a:off x="2018194" y="977807"/>
          <a:ext cx="3225624" cy="225488"/>
        </a:xfrm>
        <a:custGeom>
          <a:avLst/>
          <a:gdLst/>
          <a:ahLst/>
          <a:cxnLst/>
          <a:rect l="0" t="0" r="0" b="0"/>
          <a:pathLst>
            <a:path>
              <a:moveTo>
                <a:pt x="3225624" y="0"/>
              </a:moveTo>
              <a:lnTo>
                <a:pt x="3225624" y="108539"/>
              </a:lnTo>
              <a:lnTo>
                <a:pt x="0" y="108539"/>
              </a:lnTo>
              <a:lnTo>
                <a:pt x="0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AAEAC-6B93-4B43-BD61-7D692D41E8AF}">
      <dsp:nvSpPr>
        <dsp:cNvPr id="0" name=""/>
        <dsp:cNvSpPr/>
      </dsp:nvSpPr>
      <dsp:spPr>
        <a:xfrm>
          <a:off x="467868" y="977807"/>
          <a:ext cx="4775950" cy="225488"/>
        </a:xfrm>
        <a:custGeom>
          <a:avLst/>
          <a:gdLst/>
          <a:ahLst/>
          <a:cxnLst/>
          <a:rect l="0" t="0" r="0" b="0"/>
          <a:pathLst>
            <a:path>
              <a:moveTo>
                <a:pt x="4775950" y="0"/>
              </a:moveTo>
              <a:lnTo>
                <a:pt x="4775950" y="108539"/>
              </a:lnTo>
              <a:lnTo>
                <a:pt x="0" y="108539"/>
              </a:lnTo>
              <a:lnTo>
                <a:pt x="0" y="225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915E9-761F-4D09-A746-4506AB98F2DE}">
      <dsp:nvSpPr>
        <dsp:cNvPr id="0" name=""/>
        <dsp:cNvSpPr/>
      </dsp:nvSpPr>
      <dsp:spPr>
        <a:xfrm>
          <a:off x="3342518" y="420907"/>
          <a:ext cx="3802600" cy="556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Biases in decision making</a:t>
          </a:r>
          <a:endParaRPr lang="en-GB" sz="2800" b="0" i="0" kern="1200" dirty="0"/>
        </a:p>
      </dsp:txBody>
      <dsp:txXfrm>
        <a:off x="3342518" y="420907"/>
        <a:ext cx="3802600" cy="556899"/>
      </dsp:txXfrm>
    </dsp:sp>
    <dsp:sp modelId="{B669F21E-523F-4769-8B98-5E281C894203}">
      <dsp:nvSpPr>
        <dsp:cNvPr id="0" name=""/>
        <dsp:cNvSpPr/>
      </dsp:nvSpPr>
      <dsp:spPr>
        <a:xfrm>
          <a:off x="0" y="1203295"/>
          <a:ext cx="935736" cy="939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Framing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r>
            <a:rPr lang="en-US" sz="2000" kern="1200" dirty="0"/>
            <a:t> </a:t>
          </a:r>
          <a:endParaRPr lang="en-GB" sz="2000" kern="1200" dirty="0"/>
        </a:p>
      </dsp:txBody>
      <dsp:txXfrm>
        <a:off x="0" y="1203295"/>
        <a:ext cx="935736" cy="939484"/>
      </dsp:txXfrm>
    </dsp:sp>
    <dsp:sp modelId="{6DD4EBB1-70CF-4C73-9D55-8936A25E92B9}">
      <dsp:nvSpPr>
        <dsp:cNvPr id="0" name=""/>
        <dsp:cNvSpPr/>
      </dsp:nvSpPr>
      <dsp:spPr>
        <a:xfrm>
          <a:off x="1168393" y="1203295"/>
          <a:ext cx="1699602" cy="939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Overconfidence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1168393" y="1203295"/>
        <a:ext cx="1699602" cy="939484"/>
      </dsp:txXfrm>
    </dsp:sp>
    <dsp:sp modelId="{FF107B48-F969-460E-AE84-4BF84F125436}">
      <dsp:nvSpPr>
        <dsp:cNvPr id="0" name=""/>
        <dsp:cNvSpPr/>
      </dsp:nvSpPr>
      <dsp:spPr>
        <a:xfrm>
          <a:off x="3101893" y="1203295"/>
          <a:ext cx="1414424" cy="939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Confirmation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3101893" y="1203295"/>
        <a:ext cx="1414424" cy="939484"/>
      </dsp:txXfrm>
    </dsp:sp>
    <dsp:sp modelId="{FBCF07D8-0A28-42D6-8C33-7F1F7CE136C5}">
      <dsp:nvSpPr>
        <dsp:cNvPr id="0" name=""/>
        <dsp:cNvSpPr/>
      </dsp:nvSpPr>
      <dsp:spPr>
        <a:xfrm>
          <a:off x="4752621" y="1203295"/>
          <a:ext cx="1618829" cy="8986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Representative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4752621" y="1203295"/>
        <a:ext cx="1618829" cy="898680"/>
      </dsp:txXfrm>
    </dsp:sp>
    <dsp:sp modelId="{DF795698-4FFE-486C-BB43-E5B0C935A9C4}">
      <dsp:nvSpPr>
        <dsp:cNvPr id="0" name=""/>
        <dsp:cNvSpPr/>
      </dsp:nvSpPr>
      <dsp:spPr>
        <a:xfrm>
          <a:off x="6605349" y="1203295"/>
          <a:ext cx="1113799" cy="917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Anchoring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6605349" y="1203295"/>
        <a:ext cx="1113799" cy="917998"/>
      </dsp:txXfrm>
    </dsp:sp>
    <dsp:sp modelId="{08CFC716-98E2-4C54-AFF8-8FC24C80DC15}">
      <dsp:nvSpPr>
        <dsp:cNvPr id="0" name=""/>
        <dsp:cNvSpPr/>
      </dsp:nvSpPr>
      <dsp:spPr>
        <a:xfrm>
          <a:off x="7953046" y="1203295"/>
          <a:ext cx="1207135" cy="8986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Availability</a:t>
          </a:r>
          <a:r>
            <a:rPr lang="sl-SI" sz="2000" kern="1200" dirty="0"/>
            <a:t>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7953046" y="1203295"/>
        <a:ext cx="1207135" cy="898680"/>
      </dsp:txXfrm>
    </dsp:sp>
    <dsp:sp modelId="{D7915A97-EB2E-4BF4-8A95-2AF0F59B5F6D}">
      <dsp:nvSpPr>
        <dsp:cNvPr id="0" name=""/>
        <dsp:cNvSpPr/>
      </dsp:nvSpPr>
      <dsp:spPr>
        <a:xfrm>
          <a:off x="9395244" y="1203295"/>
          <a:ext cx="1092392" cy="896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Sunk cost </a:t>
          </a:r>
          <a:r>
            <a:rPr lang="sl-SI" sz="2000" kern="1200" dirty="0" err="1"/>
            <a:t>bias</a:t>
          </a:r>
          <a:endParaRPr lang="en-GB" sz="2000" kern="1200" dirty="0"/>
        </a:p>
      </dsp:txBody>
      <dsp:txXfrm>
        <a:off x="9395244" y="1203295"/>
        <a:ext cx="1092392" cy="896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14CB4-E992-4210-B6A7-6305FA8528B3}">
      <dsp:nvSpPr>
        <dsp:cNvPr id="0" name=""/>
        <dsp:cNvSpPr/>
      </dsp:nvSpPr>
      <dsp:spPr>
        <a:xfrm>
          <a:off x="32046" y="0"/>
          <a:ext cx="4096884" cy="1281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 the problem identification phase</a:t>
          </a:r>
          <a:r>
            <a:rPr lang="sl-SI" sz="2400" kern="1200" dirty="0"/>
            <a:t> </a:t>
          </a:r>
          <a:r>
            <a:rPr lang="en-GB" sz="2400" kern="1200" dirty="0"/>
            <a:t>observe the problem from different perspectives</a:t>
          </a:r>
          <a:r>
            <a:rPr lang="sl-SI" sz="2400" kern="1200" dirty="0"/>
            <a:t>. </a:t>
          </a:r>
          <a:endParaRPr lang="en-GB" sz="2400" kern="1200" dirty="0"/>
        </a:p>
      </dsp:txBody>
      <dsp:txXfrm>
        <a:off x="69583" y="37537"/>
        <a:ext cx="4021810" cy="1206528"/>
      </dsp:txXfrm>
    </dsp:sp>
    <dsp:sp modelId="{1FC15FFD-25EF-4323-AC9D-935896C109BF}">
      <dsp:nvSpPr>
        <dsp:cNvPr id="0" name=""/>
        <dsp:cNvSpPr/>
      </dsp:nvSpPr>
      <dsp:spPr>
        <a:xfrm>
          <a:off x="4496018" y="196562"/>
          <a:ext cx="714132" cy="88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4496018" y="374257"/>
        <a:ext cx="499892" cy="533087"/>
      </dsp:txXfrm>
    </dsp:sp>
    <dsp:sp modelId="{822305D8-692E-408A-92BF-92CD86274DAB}">
      <dsp:nvSpPr>
        <dsp:cNvPr id="0" name=""/>
        <dsp:cNvSpPr/>
      </dsp:nvSpPr>
      <dsp:spPr>
        <a:xfrm>
          <a:off x="5535055" y="0"/>
          <a:ext cx="4745902" cy="1281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If the message is framed positive </a:t>
          </a:r>
          <a:r>
            <a:rPr lang="sl-SI" sz="2400" kern="1200" dirty="0"/>
            <a:t>- </a:t>
          </a:r>
          <a:r>
            <a:rPr lang="en-GB" sz="2400" kern="1200" dirty="0"/>
            <a:t>reframe it negatively</a:t>
          </a:r>
          <a:r>
            <a:rPr lang="sl-SI" sz="2400" kern="1200" dirty="0"/>
            <a:t>. I</a:t>
          </a:r>
          <a:r>
            <a:rPr lang="en-GB" sz="2400" kern="1200" dirty="0"/>
            <a:t>f it is framed as a gain, reframe it as a loss.</a:t>
          </a:r>
        </a:p>
      </dsp:txBody>
      <dsp:txXfrm>
        <a:off x="5572592" y="37537"/>
        <a:ext cx="4670828" cy="1206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E4912-FAAC-4BDD-9059-823FBE89BC8E}">
      <dsp:nvSpPr>
        <dsp:cNvPr id="0" name=""/>
        <dsp:cNvSpPr/>
      </dsp:nvSpPr>
      <dsp:spPr>
        <a:xfrm>
          <a:off x="9974" y="0"/>
          <a:ext cx="4613225" cy="19782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In the final phase decision makers should return to the problem identification phase and change the perspective of observation in order to generate new options. </a:t>
          </a:r>
        </a:p>
      </dsp:txBody>
      <dsp:txXfrm>
        <a:off x="67916" y="57942"/>
        <a:ext cx="4497341" cy="1862413"/>
      </dsp:txXfrm>
    </dsp:sp>
    <dsp:sp modelId="{8ADBF285-CD40-45D5-885C-C90E678EEE80}">
      <dsp:nvSpPr>
        <dsp:cNvPr id="0" name=""/>
        <dsp:cNvSpPr/>
      </dsp:nvSpPr>
      <dsp:spPr>
        <a:xfrm rot="21595230">
          <a:off x="4739145" y="699266"/>
          <a:ext cx="618089" cy="546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739145" y="808760"/>
        <a:ext cx="454019" cy="328139"/>
      </dsp:txXfrm>
    </dsp:sp>
    <dsp:sp modelId="{4410059D-6CA9-4798-8C67-B49F2D4CCD68}">
      <dsp:nvSpPr>
        <dsp:cNvPr id="0" name=""/>
        <dsp:cNvSpPr/>
      </dsp:nvSpPr>
      <dsp:spPr>
        <a:xfrm>
          <a:off x="5467958" y="9"/>
          <a:ext cx="2194851" cy="196648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Reframe the problem from different reference points.</a:t>
          </a:r>
        </a:p>
      </dsp:txBody>
      <dsp:txXfrm>
        <a:off x="5525554" y="57605"/>
        <a:ext cx="2079659" cy="1851294"/>
      </dsp:txXfrm>
    </dsp:sp>
    <dsp:sp modelId="{F792972F-6DBB-4D32-BF33-BC1A3756F45C}">
      <dsp:nvSpPr>
        <dsp:cNvPr id="0" name=""/>
        <dsp:cNvSpPr/>
      </dsp:nvSpPr>
      <dsp:spPr>
        <a:xfrm rot="7077">
          <a:off x="7890781" y="640305"/>
          <a:ext cx="551915" cy="546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890781" y="749516"/>
        <a:ext cx="387845" cy="328139"/>
      </dsp:txXfrm>
    </dsp:sp>
    <dsp:sp modelId="{AA4D734D-C245-4C90-9EF4-114BC6314F3A}">
      <dsp:nvSpPr>
        <dsp:cNvPr id="0" name=""/>
        <dsp:cNvSpPr/>
      </dsp:nvSpPr>
      <dsp:spPr>
        <a:xfrm>
          <a:off x="8582241" y="0"/>
          <a:ext cx="1693887" cy="19782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Reframe the problem in the reversal direction.</a:t>
          </a:r>
        </a:p>
      </dsp:txBody>
      <dsp:txXfrm>
        <a:off x="8631853" y="49612"/>
        <a:ext cx="1594663" cy="1879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41F8-F41F-4B69-8D24-E8C15017FA4C}">
      <dsp:nvSpPr>
        <dsp:cNvPr id="0" name=""/>
        <dsp:cNvSpPr/>
      </dsp:nvSpPr>
      <dsp:spPr>
        <a:xfrm>
          <a:off x="10788" y="-303912"/>
          <a:ext cx="4738041" cy="15498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Process conflict</a:t>
          </a:r>
          <a:r>
            <a:rPr lang="sl-SI" sz="2400" kern="1200" dirty="0"/>
            <a:t> </a:t>
          </a:r>
          <a:r>
            <a:rPr lang="sl-SI" sz="2400" kern="1200" dirty="0">
              <a:sym typeface="Wingdings" panose="05000000000000000000" pitchFamily="2" charset="2"/>
            </a:rPr>
            <a:t> </a:t>
          </a:r>
          <a:r>
            <a:rPr lang="en-GB" sz="2400" b="0" i="0" kern="1200" dirty="0"/>
            <a:t>task-oriented and constructive and not focused on the individuals involved</a:t>
          </a:r>
          <a:r>
            <a:rPr lang="sl-SI" sz="2400" b="0" i="0" kern="1200" dirty="0"/>
            <a:t>.</a:t>
          </a:r>
          <a:endParaRPr lang="en-GB" sz="2400" kern="1200" dirty="0"/>
        </a:p>
      </dsp:txBody>
      <dsp:txXfrm>
        <a:off x="10788" y="-303912"/>
        <a:ext cx="4738041" cy="1549871"/>
      </dsp:txXfrm>
    </dsp:sp>
    <dsp:sp modelId="{85B50BC0-C584-43D9-B410-F5C2A0D988F1}">
      <dsp:nvSpPr>
        <dsp:cNvPr id="0" name=""/>
        <dsp:cNvSpPr/>
      </dsp:nvSpPr>
      <dsp:spPr>
        <a:xfrm>
          <a:off x="0" y="1244142"/>
          <a:ext cx="4747660" cy="1008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87313" lvl="1" indent="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7313" algn="l"/>
            </a:tabLst>
          </a:pPr>
          <a:r>
            <a:rPr lang="en-US" sz="2400" b="0" i="0" kern="1200" noProof="0" dirty="0"/>
            <a:t>explore options together</a:t>
          </a:r>
          <a:endParaRPr lang="en-US" sz="2400" kern="1200" noProof="0" dirty="0"/>
        </a:p>
      </dsp:txBody>
      <dsp:txXfrm>
        <a:off x="0" y="1244142"/>
        <a:ext cx="4747660" cy="1008787"/>
      </dsp:txXfrm>
    </dsp:sp>
    <dsp:sp modelId="{94D2D0EF-6B7B-4D6B-82C3-5C3A0BB982D0}">
      <dsp:nvSpPr>
        <dsp:cNvPr id="0" name=""/>
        <dsp:cNvSpPr/>
      </dsp:nvSpPr>
      <dsp:spPr>
        <a:xfrm>
          <a:off x="5365191" y="-303912"/>
          <a:ext cx="4979447" cy="154987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Relationship conflict </a:t>
          </a:r>
          <a:r>
            <a:rPr lang="sl-SI" sz="2400" kern="1200" dirty="0">
              <a:sym typeface="Wingdings" panose="05000000000000000000" pitchFamily="2" charset="2"/>
            </a:rPr>
            <a:t> </a:t>
          </a:r>
          <a:r>
            <a:rPr lang="en-GB" sz="2400" kern="1200" dirty="0"/>
            <a:t>personal and involves attacks on a person rather than an idea. </a:t>
          </a:r>
        </a:p>
      </dsp:txBody>
      <dsp:txXfrm>
        <a:off x="5365191" y="-303912"/>
        <a:ext cx="4979447" cy="1549871"/>
      </dsp:txXfrm>
    </dsp:sp>
    <dsp:sp modelId="{372A6E60-DC04-480D-B408-43773CBF00CC}">
      <dsp:nvSpPr>
        <dsp:cNvPr id="0" name=""/>
        <dsp:cNvSpPr/>
      </dsp:nvSpPr>
      <dsp:spPr>
        <a:xfrm>
          <a:off x="5371728" y="1245958"/>
          <a:ext cx="4966373" cy="1008787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0" i="0" kern="1200" noProof="0" dirty="0"/>
            <a:t>emotional intelligence and empathy are important</a:t>
          </a:r>
          <a:endParaRPr lang="en-US" sz="2400" kern="1200" noProof="0" dirty="0"/>
        </a:p>
      </dsp:txBody>
      <dsp:txXfrm>
        <a:off x="5371728" y="1245958"/>
        <a:ext cx="4966373" cy="1008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BB8A6-70E2-47CA-BA19-A8B7A3A49CD8}">
      <dsp:nvSpPr>
        <dsp:cNvPr id="0" name=""/>
        <dsp:cNvSpPr/>
      </dsp:nvSpPr>
      <dsp:spPr>
        <a:xfrm>
          <a:off x="0" y="2360"/>
          <a:ext cx="6074798" cy="677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Leaders should not express an opinion when assigning a task to a group.</a:t>
          </a:r>
        </a:p>
      </dsp:txBody>
      <dsp:txXfrm>
        <a:off x="33068" y="35428"/>
        <a:ext cx="6008662" cy="611269"/>
      </dsp:txXfrm>
    </dsp:sp>
    <dsp:sp modelId="{2127E62C-B832-4C10-A4CF-B685106D6390}">
      <dsp:nvSpPr>
        <dsp:cNvPr id="0" name=""/>
        <dsp:cNvSpPr/>
      </dsp:nvSpPr>
      <dsp:spPr>
        <a:xfrm>
          <a:off x="0" y="692820"/>
          <a:ext cx="6074798" cy="900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Leaders should absent themselves from many of the group meetings to avoid excessively influencing the outcome.</a:t>
          </a:r>
        </a:p>
      </dsp:txBody>
      <dsp:txXfrm>
        <a:off x="43951" y="736771"/>
        <a:ext cx="5986896" cy="812444"/>
      </dsp:txXfrm>
    </dsp:sp>
    <dsp:sp modelId="{FACB696D-1FCA-484B-B144-1C7E2A2EC9DA}">
      <dsp:nvSpPr>
        <dsp:cNvPr id="0" name=""/>
        <dsp:cNvSpPr/>
      </dsp:nvSpPr>
      <dsp:spPr>
        <a:xfrm>
          <a:off x="0" y="1606220"/>
          <a:ext cx="6074798" cy="677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organization should set up several independent groups working on the same problem.</a:t>
          </a:r>
        </a:p>
      </dsp:txBody>
      <dsp:txXfrm>
        <a:off x="33068" y="1639288"/>
        <a:ext cx="6008662" cy="611269"/>
      </dsp:txXfrm>
    </dsp:sp>
    <dsp:sp modelId="{06909FBC-FF5E-4C25-9789-51F4F59D947C}">
      <dsp:nvSpPr>
        <dsp:cNvPr id="0" name=""/>
        <dsp:cNvSpPr/>
      </dsp:nvSpPr>
      <dsp:spPr>
        <a:xfrm>
          <a:off x="0" y="2296680"/>
          <a:ext cx="6074798" cy="677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All effective alternatives should be examined.</a:t>
          </a:r>
        </a:p>
      </dsp:txBody>
      <dsp:txXfrm>
        <a:off x="33068" y="2329748"/>
        <a:ext cx="6008662" cy="611269"/>
      </dsp:txXfrm>
    </dsp:sp>
    <dsp:sp modelId="{64BAFD85-73FF-4B14-8EF1-16451C05B5FA}">
      <dsp:nvSpPr>
        <dsp:cNvPr id="0" name=""/>
        <dsp:cNvSpPr/>
      </dsp:nvSpPr>
      <dsp:spPr>
        <a:xfrm>
          <a:off x="0" y="2987139"/>
          <a:ext cx="6074798" cy="6774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Each member should discuss the group’s ideas with trusted people outside of the group.</a:t>
          </a:r>
        </a:p>
      </dsp:txBody>
      <dsp:txXfrm>
        <a:off x="33068" y="3020207"/>
        <a:ext cx="6008662" cy="611269"/>
      </dsp:txXfrm>
    </dsp:sp>
    <dsp:sp modelId="{A6AC332B-9EC5-46E6-898B-98E07FE950D8}">
      <dsp:nvSpPr>
        <dsp:cNvPr id="0" name=""/>
        <dsp:cNvSpPr/>
      </dsp:nvSpPr>
      <dsp:spPr>
        <a:xfrm>
          <a:off x="0" y="3677599"/>
          <a:ext cx="6074798" cy="4628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group should invite outside experts into meetings. </a:t>
          </a:r>
        </a:p>
      </dsp:txBody>
      <dsp:txXfrm>
        <a:off x="22594" y="3700193"/>
        <a:ext cx="6029610" cy="417649"/>
      </dsp:txXfrm>
    </dsp:sp>
    <dsp:sp modelId="{3899B300-1DAD-4283-90DF-0873CA933F96}">
      <dsp:nvSpPr>
        <dsp:cNvPr id="0" name=""/>
        <dsp:cNvSpPr/>
      </dsp:nvSpPr>
      <dsp:spPr>
        <a:xfrm>
          <a:off x="0" y="4153490"/>
          <a:ext cx="6074798" cy="6774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 least one group member should be assigned the role</a:t>
          </a:r>
          <a:r>
            <a:rPr lang="sl-SI" sz="2000" kern="1200" dirty="0"/>
            <a:t> </a:t>
          </a:r>
          <a:r>
            <a:rPr lang="en-GB" sz="2000" kern="1200" dirty="0"/>
            <a:t>of devil’s advocate. </a:t>
          </a:r>
        </a:p>
      </dsp:txBody>
      <dsp:txXfrm>
        <a:off x="33068" y="4186558"/>
        <a:ext cx="6008662" cy="61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management/chapter/barriers-to-decision-makin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textbc.ca/principlesofmanagementopenstax/chapter/barriers-to-effective-decision-making/" TargetMode="External"/><Relationship Id="rId4" Type="http://schemas.openxmlformats.org/officeDocument/2006/relationships/hyperlink" Target="https://courses.lumenlearning.com/wm-organizationalbehavior/chapter/biases-in-decision-mak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6" y="-326865"/>
            <a:ext cx="12224492" cy="7184865"/>
          </a:xfrm>
        </p:spPr>
      </p:pic>
      <p:sp>
        <p:nvSpPr>
          <p:cNvPr id="3" name="Rounded Rectangle 2"/>
          <p:cNvSpPr/>
          <p:nvPr/>
        </p:nvSpPr>
        <p:spPr>
          <a:xfrm>
            <a:off x="973600" y="2788468"/>
            <a:ext cx="10085560" cy="1303699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bg1"/>
                </a:solidFill>
              </a:rPr>
              <a:t>DECISION MAKING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presentativeness Heuristic - Definition, Overview, Examples">
            <a:extLst>
              <a:ext uri="{FF2B5EF4-FFF2-40B4-BE49-F238E27FC236}">
                <a16:creationId xmlns:a16="http://schemas.microsoft.com/office/drawing/2014/main" id="{07B25D3C-9F31-445A-BBF7-83F2FFF2A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-3205" r="12328" b="1"/>
          <a:stretch/>
        </p:blipFill>
        <p:spPr bwMode="auto">
          <a:xfrm>
            <a:off x="8415155" y="3443216"/>
            <a:ext cx="3091544" cy="23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076" y="886965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Representative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5781" y="1715512"/>
            <a:ext cx="10760438" cy="926685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 decision maker wrongly compares</a:t>
            </a:r>
            <a:r>
              <a:rPr lang="sl-SI" sz="3200" dirty="0"/>
              <a:t> </a:t>
            </a:r>
            <a:r>
              <a:rPr lang="en-US" sz="3200" dirty="0"/>
              <a:t>two situations because of a perceived similarity.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CA583BD-3409-4268-8706-DEE17F40E843}"/>
              </a:ext>
            </a:extLst>
          </p:cNvPr>
          <p:cNvSpPr/>
          <p:nvPr/>
        </p:nvSpPr>
        <p:spPr>
          <a:xfrm>
            <a:off x="715780" y="2687203"/>
            <a:ext cx="7426733" cy="313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Examine the causal connection between conditional events.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Determine conditional probabilities on the basis of an objective assessment, not on the basis of a subjective conclusion. </a:t>
            </a:r>
          </a:p>
        </p:txBody>
      </p:sp>
      <p:pic>
        <p:nvPicPr>
          <p:cNvPr id="6" name="Picture 6" descr="Klicaj - Wikiwand">
            <a:extLst>
              <a:ext uri="{FF2B5EF4-FFF2-40B4-BE49-F238E27FC236}">
                <a16:creationId xmlns:a16="http://schemas.microsoft.com/office/drawing/2014/main" id="{80295858-ADCE-4D0F-9083-B5382F7F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80" y="2178854"/>
            <a:ext cx="1327509" cy="11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0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Confirmation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739885"/>
            <a:ext cx="10973772" cy="380523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Represents the gathering of information</a:t>
            </a:r>
            <a:r>
              <a:rPr lang="sl-SI" sz="3200" dirty="0"/>
              <a:t> </a:t>
            </a:r>
            <a:r>
              <a:rPr lang="en-US" sz="3200" dirty="0"/>
              <a:t>that </a:t>
            </a:r>
            <a:r>
              <a:rPr lang="sl-SI" sz="3200" dirty="0"/>
              <a:t> </a:t>
            </a:r>
          </a:p>
          <a:p>
            <a:pPr algn="just"/>
            <a:r>
              <a:rPr lang="en-US" sz="3200" dirty="0"/>
              <a:t>supports one’s initial conclusions.</a:t>
            </a:r>
          </a:p>
          <a:p>
            <a:pPr marL="809625" algn="just"/>
            <a:r>
              <a:rPr lang="en-US" sz="3200" dirty="0"/>
              <a:t>Check whether all of the alternatives</a:t>
            </a:r>
            <a:r>
              <a:rPr lang="sl-SI" sz="3200" dirty="0"/>
              <a:t> </a:t>
            </a:r>
          </a:p>
          <a:p>
            <a:pPr marL="809625" algn="just"/>
            <a:r>
              <a:rPr lang="en-US" sz="3200" dirty="0"/>
              <a:t>are assessed on the basis of the same</a:t>
            </a:r>
            <a:r>
              <a:rPr lang="sl-SI" sz="3200" dirty="0"/>
              <a:t> </a:t>
            </a:r>
            <a:r>
              <a:rPr lang="en-US" sz="3200" dirty="0"/>
              <a:t>criteria. </a:t>
            </a:r>
          </a:p>
          <a:p>
            <a:pPr marL="809625" algn="just"/>
            <a:r>
              <a:rPr lang="en-US" sz="3200" dirty="0"/>
              <a:t>Examine the arguments supportive</a:t>
            </a:r>
            <a:r>
              <a:rPr lang="sl-SI" sz="3200" dirty="0"/>
              <a:t> </a:t>
            </a:r>
            <a:r>
              <a:rPr lang="en-US" sz="3200" dirty="0"/>
              <a:t>of the suggested alternative and also encourage a critical view of the choice of the best alternative. 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D41F46E4-D108-476B-AE7F-AA3937B573E6}"/>
              </a:ext>
            </a:extLst>
          </p:cNvPr>
          <p:cNvSpPr/>
          <p:nvPr/>
        </p:nvSpPr>
        <p:spPr>
          <a:xfrm>
            <a:off x="1018899" y="2894032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5893593F-E251-4FF8-91CF-42E0D0267A8F}"/>
              </a:ext>
            </a:extLst>
          </p:cNvPr>
          <p:cNvSpPr/>
          <p:nvPr/>
        </p:nvSpPr>
        <p:spPr>
          <a:xfrm>
            <a:off x="1018899" y="4309436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ix and Nine Perception - Phil Wrzesinski, Speaker, Author, Educator">
            <a:extLst>
              <a:ext uri="{FF2B5EF4-FFF2-40B4-BE49-F238E27FC236}">
                <a16:creationId xmlns:a16="http://schemas.microsoft.com/office/drawing/2014/main" id="{0A942940-C529-42B4-AC37-F6DE1EFE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79" y="1281002"/>
            <a:ext cx="3118486" cy="21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Anchoring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7" y="1739885"/>
            <a:ext cx="10541207" cy="380523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the overreliance on an initial single</a:t>
            </a:r>
            <a:r>
              <a:rPr lang="sl-SI" sz="3200" dirty="0"/>
              <a:t> </a:t>
            </a:r>
            <a:br>
              <a:rPr lang="sl-SI" sz="3200" dirty="0"/>
            </a:br>
            <a:r>
              <a:rPr lang="en-US" sz="3200" dirty="0"/>
              <a:t>piece of information or experience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the tendency to fix on the initial information and the failure to adjust for subsequent information as it’s collected.</a:t>
            </a:r>
          </a:p>
          <a:p>
            <a:pPr marL="715963" algn="just"/>
            <a:r>
              <a:rPr lang="en-US" sz="3200" dirty="0"/>
              <a:t>Apply alternative approaches in the problem solving process.</a:t>
            </a:r>
          </a:p>
          <a:p>
            <a:pPr marL="715963" algn="just"/>
            <a:r>
              <a:rPr lang="sl-SI" sz="3200" dirty="0"/>
              <a:t>B</a:t>
            </a:r>
            <a:r>
              <a:rPr lang="en-US" sz="3200" dirty="0"/>
              <a:t>e open to new ideas and suggestions that may affect change in the initial state. </a:t>
            </a:r>
          </a:p>
        </p:txBody>
      </p:sp>
      <p:pic>
        <p:nvPicPr>
          <p:cNvPr id="9218" name="Picture 2" descr="5 Ways to Use The Anchoring Bias to Boost Conversions - The Experiment">
            <a:extLst>
              <a:ext uri="{FF2B5EF4-FFF2-40B4-BE49-F238E27FC236}">
                <a16:creationId xmlns:a16="http://schemas.microsoft.com/office/drawing/2014/main" id="{D213A90B-3485-4F3D-AF12-1959927DC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10025"/>
          <a:stretch/>
        </p:blipFill>
        <p:spPr bwMode="auto">
          <a:xfrm>
            <a:off x="7855132" y="1049701"/>
            <a:ext cx="3309258" cy="16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8D3C620C-354D-42F0-9B27-96CBBCEB5170}"/>
              </a:ext>
            </a:extLst>
          </p:cNvPr>
          <p:cNvSpPr/>
          <p:nvPr/>
        </p:nvSpPr>
        <p:spPr>
          <a:xfrm>
            <a:off x="917591" y="4854069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52D009A2-9838-4262-BE6D-8284236C1F97}"/>
              </a:ext>
            </a:extLst>
          </p:cNvPr>
          <p:cNvSpPr/>
          <p:nvPr/>
        </p:nvSpPr>
        <p:spPr>
          <a:xfrm>
            <a:off x="917591" y="3847621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4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Sunk cost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739885"/>
            <a:ext cx="10396356" cy="380523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Decision-makers are trying to justify the outcome of earlier bad decisions made by the new choices – favoring the choice that supports the decisions made earlier in the past</a:t>
            </a:r>
            <a:r>
              <a:rPr lang="sl-SI" sz="3200" dirty="0"/>
              <a:t>.</a:t>
            </a:r>
            <a:endParaRPr lang="en-US" sz="3200" dirty="0"/>
          </a:p>
          <a:p>
            <a:pPr algn="just">
              <a:tabLst>
                <a:tab pos="3500438" algn="l"/>
                <a:tab pos="4929188" algn="l"/>
              </a:tabLst>
            </a:pPr>
            <a:r>
              <a:rPr lang="en-US" sz="3200" dirty="0"/>
              <a:t>The culture that causes the fear of failure and leads to the fact that decision-makers do not want to admit their mistakes should be discouraged. 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59E70C-508A-4159-967E-F619B451E23E}"/>
              </a:ext>
            </a:extLst>
          </p:cNvPr>
          <p:cNvSpPr/>
          <p:nvPr/>
        </p:nvSpPr>
        <p:spPr>
          <a:xfrm>
            <a:off x="5786313" y="4153326"/>
            <a:ext cx="5277394" cy="13917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just"/>
            <a:r>
              <a:rPr lang="en-US" sz="3200" dirty="0"/>
              <a:t>Engage individuals who have not been involved in making previous decisions. </a:t>
            </a:r>
          </a:p>
        </p:txBody>
      </p:sp>
      <p:pic>
        <p:nvPicPr>
          <p:cNvPr id="4" name="Picture 6" descr="Klicaj - Wikiwand">
            <a:extLst>
              <a:ext uri="{FF2B5EF4-FFF2-40B4-BE49-F238E27FC236}">
                <a16:creationId xmlns:a16="http://schemas.microsoft.com/office/drawing/2014/main" id="{D94142B4-3EE1-4CFC-8C07-16A04AA5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70" y="4153326"/>
            <a:ext cx="1165730" cy="10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8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783438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Conflicts as decision-making barrier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2149" y="1529540"/>
            <a:ext cx="10535693" cy="1347264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Sometime</a:t>
            </a:r>
            <a:r>
              <a:rPr lang="sl-SI" sz="2800" dirty="0"/>
              <a:t>s</a:t>
            </a:r>
            <a:r>
              <a:rPr lang="en-US" sz="2800" dirty="0"/>
              <a:t> the best decision involve</a:t>
            </a:r>
            <a:r>
              <a:rPr lang="sl-SI" sz="2800" dirty="0"/>
              <a:t>s</a:t>
            </a:r>
            <a:r>
              <a:rPr lang="en-US" sz="2800" dirty="0"/>
              <a:t> some conflict. </a:t>
            </a:r>
          </a:p>
          <a:p>
            <a:pPr algn="just"/>
            <a:r>
              <a:rPr lang="en-US" sz="2800" dirty="0"/>
              <a:t>While conflict can be uncomfortable it is necessary for the group, </a:t>
            </a:r>
            <a:r>
              <a:rPr lang="sl-SI" sz="2800" dirty="0"/>
              <a:t> </a:t>
            </a:r>
            <a:r>
              <a:rPr lang="en-US" sz="2800" dirty="0"/>
              <a:t>department, or organization to function effectively in the long run.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22A4F0-07EC-4BA6-A873-1A582B34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386803"/>
              </p:ext>
            </p:extLst>
          </p:nvPr>
        </p:nvGraphicFramePr>
        <p:xfrm>
          <a:off x="920691" y="3204903"/>
          <a:ext cx="10350617" cy="195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avokotnik 7">
            <a:extLst>
              <a:ext uri="{FF2B5EF4-FFF2-40B4-BE49-F238E27FC236}">
                <a16:creationId xmlns:a16="http://schemas.microsoft.com/office/drawing/2014/main" id="{A9B6D6F3-3AD0-47C1-8ED4-9B2B98E12B4A}"/>
              </a:ext>
            </a:extLst>
          </p:cNvPr>
          <p:cNvSpPr/>
          <p:nvPr/>
        </p:nvSpPr>
        <p:spPr>
          <a:xfrm>
            <a:off x="930736" y="5276647"/>
            <a:ext cx="10340571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4375" algn="just"/>
            <a:r>
              <a:rPr lang="sl-SI" sz="2800" dirty="0" err="1"/>
              <a:t>Keep</a:t>
            </a:r>
            <a:r>
              <a:rPr lang="sl-SI" sz="2800" dirty="0"/>
              <a:t> </a:t>
            </a:r>
            <a:r>
              <a:rPr lang="en-US" sz="2800" dirty="0"/>
              <a:t>feedback focused on behaviors and activities (how things are done) rather than on the individual.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AB8FA0-E9F6-4572-ADC3-0E78D081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4" y="2639377"/>
            <a:ext cx="889232" cy="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licaj - Wikiwand">
            <a:extLst>
              <a:ext uri="{FF2B5EF4-FFF2-40B4-BE49-F238E27FC236}">
                <a16:creationId xmlns:a16="http://schemas.microsoft.com/office/drawing/2014/main" id="{EE0D2557-7326-4A73-BC40-C4EFB44C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2" y="5328460"/>
            <a:ext cx="94971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7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7" y="856491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latin typeface="+mn-lt"/>
              </a:rPr>
              <a:t>Groups and decision-making process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1341" y="3912384"/>
            <a:ext cx="5519557" cy="1794489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dirty="0"/>
              <a:t>Decisions made by groups can be </a:t>
            </a:r>
            <a:br>
              <a:rPr lang="sl-SI" dirty="0"/>
            </a:br>
            <a:r>
              <a:rPr lang="en-US" dirty="0"/>
              <a:t>better informed by broader perspectives and different sources of information and expertise than those made by an individual decision maker.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3009EBC-BD25-4B70-B35B-86CF0FE15593}"/>
              </a:ext>
            </a:extLst>
          </p:cNvPr>
          <p:cNvSpPr/>
          <p:nvPr/>
        </p:nvSpPr>
        <p:spPr>
          <a:xfrm>
            <a:off x="621107" y="4137213"/>
            <a:ext cx="5133988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indent="446088" algn="just"/>
            <a:r>
              <a:rPr lang="en-US" sz="2400" dirty="0">
                <a:solidFill>
                  <a:schemeClr val="bg1"/>
                </a:solidFill>
              </a:rPr>
              <a:t>Interpersonal and group dynamics presents dilemmas that can make it more difficult for groups to make effective choices.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842724B-97CF-4112-80F5-83522E6EB3D5}"/>
              </a:ext>
            </a:extLst>
          </p:cNvPr>
          <p:cNvSpPr/>
          <p:nvPr/>
        </p:nvSpPr>
        <p:spPr>
          <a:xfrm>
            <a:off x="791102" y="1640032"/>
            <a:ext cx="10609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3D3F"/>
                </a:solidFill>
                <a:latin typeface="proxima-nova"/>
              </a:rPr>
              <a:t>In cohesive groups common values help focus decisions around shared goals.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3D3F"/>
                </a:solidFill>
                <a:latin typeface="proxima-nova"/>
              </a:rPr>
              <a:t>Encouraging constructive disagreements and even conflict can result in more-creative ideas or more solutions that are easier to implement.</a:t>
            </a:r>
            <a:endParaRPr lang="en-US" sz="3200" dirty="0"/>
          </a:p>
        </p:txBody>
      </p:sp>
      <p:pic>
        <p:nvPicPr>
          <p:cNvPr id="11266" name="Picture 2" descr="Group decision making problems - groupthink theory">
            <a:extLst>
              <a:ext uri="{FF2B5EF4-FFF2-40B4-BE49-F238E27FC236}">
                <a16:creationId xmlns:a16="http://schemas.microsoft.com/office/drawing/2014/main" id="{AEA9AF2A-9015-4018-BED2-47C73743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85" y="427813"/>
            <a:ext cx="1351417" cy="13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licaj - Wikiwand">
            <a:extLst>
              <a:ext uri="{FF2B5EF4-FFF2-40B4-BE49-F238E27FC236}">
                <a16:creationId xmlns:a16="http://schemas.microsoft.com/office/drawing/2014/main" id="{9C1ADB4D-93BF-49D3-A2E5-770BE3BB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8" y="3704229"/>
            <a:ext cx="94971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947950-BDD0-48B9-A263-53E63F77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12" y="5262257"/>
            <a:ext cx="889232" cy="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4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763" y="854167"/>
            <a:ext cx="3345726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Groupthink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763" y="1637708"/>
            <a:ext cx="4861489" cy="409921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One of the greatest inhibitors of effective group decision making.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The desire for harmony or conformity results in an irrational or dysfunctional decision-making outcome. 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7E56B3-AAB8-43EC-81FD-8C05CD349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467409"/>
              </p:ext>
            </p:extLst>
          </p:nvPr>
        </p:nvGraphicFramePr>
        <p:xfrm>
          <a:off x="5481476" y="1193916"/>
          <a:ext cx="6074798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68FA568B-54DD-4952-929C-6D19F3B8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584" y="3193710"/>
            <a:ext cx="1134030" cy="11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e vloek van het groepsdenken - Climategate Klimaat">
            <a:extLst>
              <a:ext uri="{FF2B5EF4-FFF2-40B4-BE49-F238E27FC236}">
                <a16:creationId xmlns:a16="http://schemas.microsoft.com/office/drawing/2014/main" id="{309BCA16-9502-4A9F-B288-4399C41B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4979818"/>
            <a:ext cx="2360212" cy="10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5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3420033" cy="783541"/>
          </a:xfrm>
        </p:spPr>
        <p:txBody>
          <a:bodyPr>
            <a:normAutofit/>
          </a:bodyPr>
          <a:lstStyle/>
          <a:p>
            <a:pPr algn="l"/>
            <a:r>
              <a:rPr lang="sl-SI" sz="4000" b="1">
                <a:latin typeface="+mn-lt"/>
              </a:rPr>
              <a:t>Uncertainty 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739885"/>
            <a:ext cx="10709369" cy="2405395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Leaders frequently make decisions under conditions of uncertainty.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leader making the decision will ultimately have to choose one option and see what happens, without knowing what the results would have been with the alternate option. 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D3C9BE4C-4FC0-4655-962F-5E10A7DCF105}"/>
              </a:ext>
            </a:extLst>
          </p:cNvPr>
          <p:cNvSpPr/>
          <p:nvPr/>
        </p:nvSpPr>
        <p:spPr>
          <a:xfrm>
            <a:off x="1021058" y="4212391"/>
            <a:ext cx="8048004" cy="17678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Uncertainty makes it difficult for some</a:t>
            </a:r>
            <a:r>
              <a:rPr lang="sl-SI" sz="3200" dirty="0"/>
              <a:t> </a:t>
            </a:r>
            <a:r>
              <a:rPr lang="en-US" sz="3200" dirty="0"/>
              <a:t>leaders to make decisions, because committing to one option means forgoing other options.</a:t>
            </a:r>
          </a:p>
        </p:txBody>
      </p:sp>
      <p:pic>
        <p:nvPicPr>
          <p:cNvPr id="19" name="Picture 6" descr="Klicaj - Wikiwand">
            <a:extLst>
              <a:ext uri="{FF2B5EF4-FFF2-40B4-BE49-F238E27FC236}">
                <a16:creationId xmlns:a16="http://schemas.microsoft.com/office/drawing/2014/main" id="{A74A1A63-54D2-4C49-8124-ECC87CF8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4" y="3672414"/>
            <a:ext cx="94971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usiness Leadership For Uncertain Times - Latin Biz Today">
            <a:extLst>
              <a:ext uri="{FF2B5EF4-FFF2-40B4-BE49-F238E27FC236}">
                <a16:creationId xmlns:a16="http://schemas.microsoft.com/office/drawing/2014/main" id="{BF4EB599-EE81-45E4-9A85-081C4558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19" y="4421396"/>
            <a:ext cx="2598057" cy="15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3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latin typeface="+mn-lt"/>
              </a:rPr>
              <a:t>Reducing biases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931474"/>
            <a:ext cx="10262532" cy="380523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Spot the biases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Start with a clean slate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Challenge the status quo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Seek multiple perspectives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Search for more information &amp; data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Play Devil’s Advocate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Reflect on your own views &amp; values</a:t>
            </a:r>
          </a:p>
        </p:txBody>
      </p:sp>
      <p:pic>
        <p:nvPicPr>
          <p:cNvPr id="16386" name="Picture 2" descr="Avoiding Survey Bias - FluidSurveys">
            <a:extLst>
              <a:ext uri="{FF2B5EF4-FFF2-40B4-BE49-F238E27FC236}">
                <a16:creationId xmlns:a16="http://schemas.microsoft.com/office/drawing/2014/main" id="{48EFBDD4-EEE7-4787-AFB9-8D7260D2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7026"/>
            <a:ext cx="5123029" cy="22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4211C46-903D-4FAE-9B4E-3F4B363D3262}"/>
              </a:ext>
            </a:extLst>
          </p:cNvPr>
          <p:cNvSpPr txBox="1"/>
          <p:nvPr/>
        </p:nvSpPr>
        <p:spPr>
          <a:xfrm>
            <a:off x="8952411" y="2315005"/>
            <a:ext cx="1489165" cy="646331"/>
          </a:xfrm>
          <a:prstGeom prst="rect">
            <a:avLst/>
          </a:prstGeom>
          <a:solidFill>
            <a:srgbClr val="035C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1E2B2"/>
                </a:solidFill>
              </a:rPr>
              <a:t>AVOID BIAS</a:t>
            </a:r>
          </a:p>
          <a:p>
            <a:pPr algn="ctr"/>
            <a:r>
              <a:rPr lang="sl-SI" b="1" dirty="0">
                <a:solidFill>
                  <a:srgbClr val="F1E2B2"/>
                </a:solidFill>
              </a:rPr>
              <a:t>NEXT EXIT</a:t>
            </a:r>
            <a:endParaRPr lang="en-GB" b="1" dirty="0">
              <a:solidFill>
                <a:srgbClr val="F1E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sl-SI" sz="4000" b="1" dirty="0" err="1">
                <a:latin typeface="+mn-lt"/>
              </a:rPr>
              <a:t>References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7" y="1739885"/>
            <a:ext cx="10283145" cy="380523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Freedom Learning Group. </a:t>
            </a:r>
            <a:r>
              <a:rPr lang="es-ES" sz="2200" dirty="0"/>
              <a:t>Barriers to Decision Making</a:t>
            </a:r>
            <a:r>
              <a:rPr lang="sl-SI" sz="2200" dirty="0"/>
              <a:t>. </a:t>
            </a:r>
            <a:r>
              <a:rPr lang="en-GB" sz="2200" dirty="0">
                <a:hlinkClick r:id="rId3"/>
              </a:rPr>
              <a:t>https://courses.lumenlearning.com/boundless-management/chapter/barriers-to-decision-making/</a:t>
            </a:r>
            <a:r>
              <a:rPr lang="sl-SI" sz="2200" dirty="0"/>
              <a:t> </a:t>
            </a:r>
            <a:r>
              <a:rPr lang="en-GB" sz="2200" dirty="0"/>
              <a:t>Lumen Learning.</a:t>
            </a:r>
            <a:endParaRPr lang="sl-SI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Freedom Learning Group. Biases in Decision Making</a:t>
            </a:r>
            <a:r>
              <a:rPr lang="sl-SI" sz="2200" dirty="0"/>
              <a:t>. </a:t>
            </a:r>
            <a:r>
              <a:rPr lang="en-GB" sz="2200" dirty="0">
                <a:hlinkClick r:id="rId4"/>
              </a:rPr>
              <a:t>https://courses.lumenlearning.com/wm-organizationalbehavior/chapter/biases-in-decision-making/</a:t>
            </a:r>
            <a:r>
              <a:rPr lang="sl-SI" sz="2200" dirty="0"/>
              <a:t> </a:t>
            </a:r>
            <a:r>
              <a:rPr lang="en-GB" sz="2200" dirty="0"/>
              <a:t>Lumen Learning.</a:t>
            </a:r>
            <a:endParaRPr lang="sl-SI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OpenStax</a:t>
            </a:r>
            <a:r>
              <a:rPr lang="sl-SI" sz="2200" dirty="0"/>
              <a:t>. </a:t>
            </a:r>
            <a:r>
              <a:rPr lang="en-GB" sz="2200" i="1" dirty="0"/>
              <a:t>Principles of Management</a:t>
            </a:r>
            <a:r>
              <a:rPr lang="sl-SI" sz="2200" i="1" dirty="0"/>
              <a:t>. </a:t>
            </a:r>
            <a:r>
              <a:rPr lang="en-GB" sz="2200" dirty="0">
                <a:hlinkClick r:id="rId5"/>
              </a:rPr>
              <a:t>https://opentextbc.ca/principlesofmanagementopenstax/chapter/barriers-to-effective-decision-making/</a:t>
            </a:r>
            <a:endParaRPr lang="sl-SI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 err="1"/>
              <a:t>Nikoli</a:t>
            </a:r>
            <a:r>
              <a:rPr lang="sl-SI" sz="2200" dirty="0"/>
              <a:t>ć, </a:t>
            </a:r>
            <a:r>
              <a:rPr lang="en-GB" sz="2200" dirty="0"/>
              <a:t>Jelena</a:t>
            </a:r>
            <a:r>
              <a:rPr lang="sl-SI" sz="2200" dirty="0"/>
              <a:t>: </a:t>
            </a:r>
            <a:r>
              <a:rPr lang="en-GB" sz="2200" i="1" dirty="0"/>
              <a:t>Biases in the decision-making process and</a:t>
            </a:r>
            <a:r>
              <a:rPr lang="sl-SI" sz="2200" i="1" dirty="0"/>
              <a:t> </a:t>
            </a:r>
            <a:r>
              <a:rPr lang="en-GB" sz="2200" i="1" dirty="0"/>
              <a:t>Possibilities of overcoming them</a:t>
            </a:r>
            <a:r>
              <a:rPr lang="sl-SI" sz="2200" i="1" dirty="0"/>
              <a:t>. </a:t>
            </a:r>
            <a:r>
              <a:rPr lang="en-GB" sz="2200" dirty="0"/>
              <a:t>Economic Horizons, January - April 2018, Volume 20, Number 1, 43 – 57</a:t>
            </a:r>
            <a:r>
              <a:rPr lang="sl-SI" sz="2200" dirty="0"/>
              <a:t>.</a:t>
            </a:r>
          </a:p>
          <a:p>
            <a:pPr algn="l"/>
            <a:endParaRPr lang="sl-SI" sz="2200" dirty="0"/>
          </a:p>
          <a:p>
            <a:pPr algn="l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2777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595" y="984566"/>
            <a:ext cx="8673736" cy="705349"/>
          </a:xfrm>
        </p:spPr>
        <p:txBody>
          <a:bodyPr>
            <a:noAutofit/>
          </a:bodyPr>
          <a:lstStyle/>
          <a:p>
            <a:r>
              <a:rPr lang="en-US" sz="4000" b="1" dirty="0"/>
              <a:t>Barriers </a:t>
            </a:r>
            <a:r>
              <a:rPr lang="sl-SI" sz="4000" b="1" dirty="0"/>
              <a:t>and biases </a:t>
            </a:r>
            <a:r>
              <a:rPr lang="en-US" sz="4000" b="1" dirty="0"/>
              <a:t>in decision making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3C87031-5980-40CF-A19A-27B500C82D98}"/>
              </a:ext>
            </a:extLst>
          </p:cNvPr>
          <p:cNvSpPr/>
          <p:nvPr/>
        </p:nvSpPr>
        <p:spPr>
          <a:xfrm>
            <a:off x="853440" y="1837508"/>
            <a:ext cx="10371909" cy="3017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dirty="0"/>
              <a:t>Objectives: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Raise awareness about barriers in decision making.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Recognize cognitive biases that influence thinking and decision making</a:t>
            </a:r>
            <a:r>
              <a:rPr lang="sl-SI" sz="3200" dirty="0"/>
              <a:t>.</a:t>
            </a:r>
            <a:endParaRPr lang="en-US" sz="3200" dirty="0"/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Show how to </a:t>
            </a:r>
            <a:r>
              <a:rPr lang="en-US" sz="3200" dirty="0" err="1"/>
              <a:t>overcom</a:t>
            </a:r>
            <a:r>
              <a:rPr lang="sl-SI" sz="3200" dirty="0"/>
              <a:t> </a:t>
            </a:r>
            <a:r>
              <a:rPr lang="en-US" sz="3200" dirty="0"/>
              <a:t>biases</a:t>
            </a:r>
            <a:r>
              <a:rPr lang="sl-SI" sz="3200" dirty="0"/>
              <a:t> </a:t>
            </a:r>
            <a:r>
              <a:rPr lang="en-US" sz="3200" dirty="0"/>
              <a:t>in order to make better decisions</a:t>
            </a:r>
            <a:r>
              <a:rPr lang="sl-SI" sz="3200" dirty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why it matters</a:t>
            </a:r>
            <a:r>
              <a:rPr lang="sl-SI" sz="3200" dirty="0"/>
              <a:t>.</a:t>
            </a:r>
            <a:endParaRPr lang="en-US" sz="3200" dirty="0"/>
          </a:p>
        </p:txBody>
      </p:sp>
      <p:pic>
        <p:nvPicPr>
          <p:cNvPr id="2050" name="Picture 2" descr="The Most Dangerous Biases in Decision Making">
            <a:extLst>
              <a:ext uri="{FF2B5EF4-FFF2-40B4-BE49-F238E27FC236}">
                <a16:creationId xmlns:a16="http://schemas.microsoft.com/office/drawing/2014/main" id="{79E42F6D-3063-4B4E-8B3D-FEBAC8DF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97" y="4360817"/>
            <a:ext cx="3454852" cy="19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8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962"/>
            <a:ext cx="12191999" cy="8621448"/>
          </a:xfrm>
        </p:spPr>
      </p:pic>
    </p:spTree>
    <p:extLst>
      <p:ext uri="{BB962C8B-B14F-4D97-AF65-F5344CB8AC3E}">
        <p14:creationId xmlns:p14="http://schemas.microsoft.com/office/powerpoint/2010/main" val="13867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latin typeface="+mn-lt"/>
              </a:rPr>
              <a:t>Barriers in Decision making process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7" y="1739885"/>
            <a:ext cx="10396357" cy="3946812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Decision making is a cognitive activity, the result of thinking that may be either rational or irrational.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Individual characteristics including personality and experience influence decision-making.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An individual’s predispositions can either be an obstacle or an enabler to the decision-making process.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Leaders should be aware of</a:t>
            </a:r>
            <a:r>
              <a:rPr lang="sl-SI" sz="3200" dirty="0"/>
              <a:t> </a:t>
            </a:r>
            <a:r>
              <a:rPr lang="en-US" sz="3200" dirty="0"/>
              <a:t>barriers </a:t>
            </a:r>
            <a:br>
              <a:rPr lang="sl-SI" sz="3200" dirty="0"/>
            </a:br>
            <a:r>
              <a:rPr lang="en-US" sz="3200" dirty="0"/>
              <a:t>and try to overcome them as much as possible.</a:t>
            </a:r>
          </a:p>
        </p:txBody>
      </p:sp>
      <p:sp>
        <p:nvSpPr>
          <p:cNvPr id="5" name="Elipsa 4" descr="Graduates unsure how to progress their career - HRreview">
            <a:extLst>
              <a:ext uri="{FF2B5EF4-FFF2-40B4-BE49-F238E27FC236}">
                <a16:creationId xmlns:a16="http://schemas.microsoft.com/office/drawing/2014/main" id="{6C1B3BE8-E9A1-4F56-A19A-F926E43473E7}"/>
              </a:ext>
            </a:extLst>
          </p:cNvPr>
          <p:cNvSpPr/>
          <p:nvPr/>
        </p:nvSpPr>
        <p:spPr>
          <a:xfrm>
            <a:off x="9343609" y="4311563"/>
            <a:ext cx="1758142" cy="173558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421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Bounded Rationality in decision-making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7" y="1739885"/>
            <a:ext cx="10378942" cy="380523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Complete rationality is unattainable because:</a:t>
            </a:r>
          </a:p>
          <a:p>
            <a:pPr marL="896938" lvl="1" algn="just"/>
            <a:r>
              <a:rPr lang="en-US" sz="2800" dirty="0"/>
              <a:t>the list of the potential consequences of each option is long </a:t>
            </a:r>
            <a:br>
              <a:rPr lang="sl-SI" sz="2800" dirty="0"/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/>
              <a:t> no complete information;</a:t>
            </a:r>
          </a:p>
          <a:p>
            <a:pPr marL="896938" lvl="1" algn="just"/>
            <a:r>
              <a:rPr lang="en-US" sz="2800" dirty="0"/>
              <a:t>the possibilities of different outcomes are usually unknown and can only be estimated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/>
              <a:t> rational choice is not possible; </a:t>
            </a:r>
          </a:p>
          <a:p>
            <a:pPr marL="896938" lvl="1" algn="just"/>
            <a:r>
              <a:rPr lang="en-US" sz="2800" dirty="0"/>
              <a:t>decision-makers do not always behave</a:t>
            </a:r>
            <a:r>
              <a:rPr lang="sl-SI" sz="2800" dirty="0"/>
              <a:t> </a:t>
            </a:r>
            <a:r>
              <a:rPr lang="en-US" sz="2800" dirty="0"/>
              <a:t>compliantly with the principle of maximizing. </a:t>
            </a:r>
          </a:p>
          <a:p>
            <a:pPr algn="just"/>
            <a:r>
              <a:rPr lang="en-US" sz="3200" dirty="0"/>
              <a:t>Nonrational decision-making is common, especially with nonprogrammed decisions.</a:t>
            </a: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7CDDF251-A76F-4705-9AF4-3493792ADC1D}"/>
              </a:ext>
            </a:extLst>
          </p:cNvPr>
          <p:cNvSpPr/>
          <p:nvPr/>
        </p:nvSpPr>
        <p:spPr>
          <a:xfrm>
            <a:off x="1018899" y="2363071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BB3BF4BF-519F-4DE7-8702-B10B76555A1E}"/>
              </a:ext>
            </a:extLst>
          </p:cNvPr>
          <p:cNvSpPr/>
          <p:nvPr/>
        </p:nvSpPr>
        <p:spPr>
          <a:xfrm>
            <a:off x="1018900" y="3154332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5432EDA1-C697-4A2F-A840-B6202BA7E7DB}"/>
              </a:ext>
            </a:extLst>
          </p:cNvPr>
          <p:cNvSpPr/>
          <p:nvPr/>
        </p:nvSpPr>
        <p:spPr>
          <a:xfrm>
            <a:off x="1018901" y="3997235"/>
            <a:ext cx="55734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latin typeface="+mn-lt"/>
              </a:rPr>
              <a:t>Time Pressure as a Barrier to Decision Making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3552" y="1739885"/>
            <a:ext cx="7239699" cy="3805238"/>
          </a:xfrm>
        </p:spPr>
        <p:txBody>
          <a:bodyPr>
            <a:noAutofit/>
          </a:bodyPr>
          <a:lstStyle/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en-US" sz="2800" dirty="0"/>
              <a:t>Time pressure can distort decision-making processes and individual judgment and make them less objective and more influenced by intuition.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en-US" sz="2800" dirty="0"/>
              <a:t>Decision-makers often simplify decision-making, relying on the application of heuristics. 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en-US" sz="2800" dirty="0"/>
              <a:t>Time pressure may also have the opposite effect in terms of creating organizational motivation to render decisions and move on.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FEF7CCFC-02B4-4F49-8C7B-7593F1449B35}"/>
              </a:ext>
            </a:extLst>
          </p:cNvPr>
          <p:cNvSpPr/>
          <p:nvPr/>
        </p:nvSpPr>
        <p:spPr>
          <a:xfrm>
            <a:off x="8207869" y="2071309"/>
            <a:ext cx="3460579" cy="21486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7313" algn="just"/>
            <a:r>
              <a:rPr lang="en-US" sz="2400" b="1" dirty="0">
                <a:solidFill>
                  <a:schemeClr val="bg1"/>
                </a:solidFill>
                <a:latin typeface="proxima-nova"/>
              </a:rPr>
              <a:t>Heuristic </a:t>
            </a:r>
            <a:br>
              <a:rPr lang="sl-SI" sz="2400" b="1" dirty="0">
                <a:solidFill>
                  <a:schemeClr val="bg1"/>
                </a:solidFill>
                <a:latin typeface="proxima-nova"/>
              </a:rPr>
            </a:br>
            <a:r>
              <a:rPr lang="en-US" sz="2400" dirty="0">
                <a:solidFill>
                  <a:schemeClr val="bg1"/>
                </a:solidFill>
                <a:latin typeface="proxima-nova"/>
              </a:rPr>
              <a:t>or mental shortcuts </a:t>
            </a:r>
            <a:r>
              <a:rPr lang="en-US" sz="2400" dirty="0">
                <a:solidFill>
                  <a:schemeClr val="bg1"/>
                </a:solidFill>
                <a:latin typeface="proxima-nova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proxima-nova"/>
              </a:rPr>
              <a:t>method of problem solving that makes assumptions based on past experiences</a:t>
            </a:r>
            <a:r>
              <a:rPr lang="sl-SI" sz="2400" dirty="0">
                <a:solidFill>
                  <a:schemeClr val="bg1"/>
                </a:solidFill>
                <a:latin typeface="proxima-nova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70549B-F337-4B2B-86E6-01C68121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12" y="1619483"/>
            <a:ext cx="889232" cy="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F1818739-1266-47E3-B2F9-3D520395760D}"/>
              </a:ext>
            </a:extLst>
          </p:cNvPr>
          <p:cNvSpPr/>
          <p:nvPr/>
        </p:nvSpPr>
        <p:spPr>
          <a:xfrm>
            <a:off x="7903067" y="4345472"/>
            <a:ext cx="3460580" cy="144085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Time pressure acts as a deadline and encourage</a:t>
            </a:r>
            <a:r>
              <a:rPr lang="sl-SI" sz="2400" dirty="0"/>
              <a:t>s</a:t>
            </a:r>
            <a:r>
              <a:rPr lang="en-US" sz="2400" dirty="0"/>
              <a:t> organizational dexterity.</a:t>
            </a:r>
          </a:p>
        </p:txBody>
      </p:sp>
      <p:pic>
        <p:nvPicPr>
          <p:cNvPr id="3078" name="Picture 6" descr="Klicaj - Wikiwand">
            <a:extLst>
              <a:ext uri="{FF2B5EF4-FFF2-40B4-BE49-F238E27FC236}">
                <a16:creationId xmlns:a16="http://schemas.microsoft.com/office/drawing/2014/main" id="{E9E8EFCA-A424-40A9-B4E4-FBD391C0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792" y="4959158"/>
            <a:ext cx="945341" cy="8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5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Biases in decision-making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739885"/>
            <a:ext cx="10753408" cy="2555278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Biases in how we think can be major obstacles in any decision-making process.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Biases distort objective decision-making by introducing influences that are separate from the decision itself.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We are usually unaware of them.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48BA88-0A61-4237-98BB-7D2BD4AB4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365261"/>
              </p:ext>
            </p:extLst>
          </p:nvPr>
        </p:nvGraphicFramePr>
        <p:xfrm>
          <a:off x="910205" y="3855659"/>
          <a:ext cx="10487637" cy="255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63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9" y="714959"/>
            <a:ext cx="5025006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Overconfidence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72836" y="1214305"/>
            <a:ext cx="5313028" cy="31191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Decision-makers overestimate their ability to make good decisions</a:t>
            </a:r>
            <a:r>
              <a:rPr lang="sl-SI" dirty="0"/>
              <a:t>.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Overconfidence </a:t>
            </a:r>
            <a:r>
              <a:rPr lang="sl-SI" dirty="0" err="1"/>
              <a:t>means</a:t>
            </a:r>
            <a:r>
              <a:rPr lang="sl-SI" dirty="0"/>
              <a:t> </a:t>
            </a:r>
            <a:r>
              <a:rPr lang="en-US" dirty="0"/>
              <a:t>overestimation of favorable against unfavorable outcomes without observing and without an analysis</a:t>
            </a:r>
            <a:r>
              <a:rPr lang="sl-SI" dirty="0"/>
              <a:t>.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Decision-makers either do not notice the dangers or ignore them</a:t>
            </a:r>
            <a:r>
              <a:rPr lang="sl-SI" dirty="0"/>
              <a:t>.</a:t>
            </a:r>
            <a:endParaRPr lang="en-US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DA8114C-32C9-46FE-872B-42A4EF0E23C8}"/>
              </a:ext>
            </a:extLst>
          </p:cNvPr>
          <p:cNvSpPr/>
          <p:nvPr/>
        </p:nvSpPr>
        <p:spPr>
          <a:xfrm>
            <a:off x="352337" y="2713861"/>
            <a:ext cx="546682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Apply rational approach to the prediction and evaluation of the probabilities of events.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Reconsider the justification of one’s personal assumptions and estimation</a:t>
            </a:r>
            <a:r>
              <a:rPr lang="sl-SI" sz="2400" dirty="0"/>
              <a:t>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Reconsider the established cause and effect relations resulting from decisionmakers’ too high self-confidence.</a:t>
            </a:r>
          </a:p>
        </p:txBody>
      </p:sp>
      <p:sp>
        <p:nvSpPr>
          <p:cNvPr id="7" name="Puščica: upognjeno 6">
            <a:extLst>
              <a:ext uri="{FF2B5EF4-FFF2-40B4-BE49-F238E27FC236}">
                <a16:creationId xmlns:a16="http://schemas.microsoft.com/office/drawing/2014/main" id="{AB36D603-9D73-40F8-97F7-CE13247A9FEB}"/>
              </a:ext>
            </a:extLst>
          </p:cNvPr>
          <p:cNvSpPr/>
          <p:nvPr/>
        </p:nvSpPr>
        <p:spPr>
          <a:xfrm rot="10800000">
            <a:off x="6096000" y="4422020"/>
            <a:ext cx="2620408" cy="17081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2BD86C7-9785-431E-A4A4-A497C2A1CD38}"/>
              </a:ext>
            </a:extLst>
          </p:cNvPr>
          <p:cNvSpPr txBox="1"/>
          <p:nvPr/>
        </p:nvSpPr>
        <p:spPr>
          <a:xfrm>
            <a:off x="6357580" y="5459029"/>
            <a:ext cx="20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overcome it</a:t>
            </a:r>
          </a:p>
        </p:txBody>
      </p:sp>
      <p:sp>
        <p:nvSpPr>
          <p:cNvPr id="12" name="Puščica: upognjeno 11">
            <a:extLst>
              <a:ext uri="{FF2B5EF4-FFF2-40B4-BE49-F238E27FC236}">
                <a16:creationId xmlns:a16="http://schemas.microsoft.com/office/drawing/2014/main" id="{66243FCE-66C9-4BCE-8F2B-B5D7CFF6A515}"/>
              </a:ext>
            </a:extLst>
          </p:cNvPr>
          <p:cNvSpPr/>
          <p:nvPr/>
        </p:nvSpPr>
        <p:spPr>
          <a:xfrm rot="10800000" flipH="1">
            <a:off x="4169668" y="1351001"/>
            <a:ext cx="2177142" cy="1362860"/>
          </a:xfrm>
          <a:prstGeom prst="bentArrow">
            <a:avLst>
              <a:gd name="adj1" fmla="val 25000"/>
              <a:gd name="adj2" fmla="val 3371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5201B82-9F9A-49A7-837B-550270F767E3}"/>
              </a:ext>
            </a:extLst>
          </p:cNvPr>
          <p:cNvSpPr txBox="1"/>
          <p:nvPr/>
        </p:nvSpPr>
        <p:spPr>
          <a:xfrm>
            <a:off x="4468017" y="2032430"/>
            <a:ext cx="175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2759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712" y="754068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Framing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7142" y="1593908"/>
            <a:ext cx="10246913" cy="78354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sl-SI" sz="2800" dirty="0"/>
              <a:t>C</a:t>
            </a:r>
            <a:r>
              <a:rPr lang="en-US" sz="2800" dirty="0" err="1"/>
              <a:t>ognitive</a:t>
            </a:r>
            <a:r>
              <a:rPr lang="en-US" sz="2800" dirty="0"/>
              <a:t> bias where people are forced to decide based on the way the information is presented.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2EFE8B-C3AB-4C0F-884C-74C0F4F27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463216"/>
              </p:ext>
            </p:extLst>
          </p:nvPr>
        </p:nvGraphicFramePr>
        <p:xfrm>
          <a:off x="947954" y="2463083"/>
          <a:ext cx="10286101" cy="128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0ADC4F2-E406-42A6-8BC3-427CC9D05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658652"/>
              </p:ext>
            </p:extLst>
          </p:nvPr>
        </p:nvGraphicFramePr>
        <p:xfrm>
          <a:off x="947954" y="3830320"/>
          <a:ext cx="10286103" cy="197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43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158" y="889232"/>
            <a:ext cx="9144000" cy="7835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Availability bias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158" y="1739885"/>
            <a:ext cx="6789399" cy="380523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Decision-making is dependent on the decision-maker’s memory.</a:t>
            </a:r>
          </a:p>
          <a:p>
            <a:pPr algn="just"/>
            <a:r>
              <a:rPr lang="en-US" sz="3200" dirty="0"/>
              <a:t>Determine the probability of events on the basis of an objective analysis of the relevant data, regardless of the decision-maker’s experience. </a:t>
            </a:r>
          </a:p>
          <a:p>
            <a:pPr algn="just"/>
            <a:r>
              <a:rPr lang="en-US" sz="3200" dirty="0"/>
              <a:t>It is necessary to give less importance to the already collected information. </a:t>
            </a:r>
          </a:p>
        </p:txBody>
      </p:sp>
      <p:pic>
        <p:nvPicPr>
          <p:cNvPr id="6146" name="Picture 2" descr="Availability Heuristic - Biases &amp; Heuristics | The Decision Lab">
            <a:extLst>
              <a:ext uri="{FF2B5EF4-FFF2-40B4-BE49-F238E27FC236}">
                <a16:creationId xmlns:a16="http://schemas.microsoft.com/office/drawing/2014/main" id="{3F1B8E09-C7AB-4051-93F4-AC3522544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6" t="55891" r="21107" b="202"/>
          <a:stretch/>
        </p:blipFill>
        <p:spPr bwMode="auto">
          <a:xfrm>
            <a:off x="7609501" y="3830116"/>
            <a:ext cx="888274" cy="18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8B5240E1-B63D-4C8B-B075-035CD9E34562}"/>
              </a:ext>
            </a:extLst>
          </p:cNvPr>
          <p:cNvSpPr/>
          <p:nvPr/>
        </p:nvSpPr>
        <p:spPr>
          <a:xfrm>
            <a:off x="9652713" y="1840186"/>
            <a:ext cx="2413003" cy="2199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Things happening in the world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DC3719E-3494-4BD2-B05A-4D4DBC080750}"/>
              </a:ext>
            </a:extLst>
          </p:cNvPr>
          <p:cNvSpPr/>
          <p:nvPr/>
        </p:nvSpPr>
        <p:spPr>
          <a:xfrm>
            <a:off x="11139460" y="3643481"/>
            <a:ext cx="173742" cy="1245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DA00F44-5BED-40FC-B437-A60D0D1D920D}"/>
              </a:ext>
            </a:extLst>
          </p:cNvPr>
          <p:cNvSpPr txBox="1"/>
          <p:nvPr/>
        </p:nvSpPr>
        <p:spPr>
          <a:xfrm>
            <a:off x="9518469" y="4716059"/>
            <a:ext cx="19676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Things I know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5415AF23-0FF1-4352-9B74-32E067918667}"/>
              </a:ext>
            </a:extLst>
          </p:cNvPr>
          <p:cNvCxnSpPr>
            <a:cxnSpLocks/>
          </p:cNvCxnSpPr>
          <p:nvPr/>
        </p:nvCxnSpPr>
        <p:spPr>
          <a:xfrm flipV="1">
            <a:off x="10302240" y="3704096"/>
            <a:ext cx="953833" cy="101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lak 13">
            <a:extLst>
              <a:ext uri="{FF2B5EF4-FFF2-40B4-BE49-F238E27FC236}">
                <a16:creationId xmlns:a16="http://schemas.microsoft.com/office/drawing/2014/main" id="{E2B03029-C26E-4FDA-BF11-016C7F12ECCA}"/>
              </a:ext>
            </a:extLst>
          </p:cNvPr>
          <p:cNvSpPr/>
          <p:nvPr/>
        </p:nvSpPr>
        <p:spPr>
          <a:xfrm>
            <a:off x="7685090" y="1402080"/>
            <a:ext cx="1967623" cy="16258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have all the truth!</a:t>
            </a:r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id="{2AC9F5AB-9028-4791-933D-7D72B25DFAA9}"/>
              </a:ext>
            </a:extLst>
          </p:cNvPr>
          <p:cNvSpPr/>
          <p:nvPr/>
        </p:nvSpPr>
        <p:spPr>
          <a:xfrm>
            <a:off x="8395249" y="3298806"/>
            <a:ext cx="319766" cy="220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blak 19">
            <a:extLst>
              <a:ext uri="{FF2B5EF4-FFF2-40B4-BE49-F238E27FC236}">
                <a16:creationId xmlns:a16="http://schemas.microsoft.com/office/drawing/2014/main" id="{CBC71E89-4685-42BB-BD79-6A9EB13C74D7}"/>
              </a:ext>
            </a:extLst>
          </p:cNvPr>
          <p:cNvSpPr/>
          <p:nvPr/>
        </p:nvSpPr>
        <p:spPr>
          <a:xfrm>
            <a:off x="8395249" y="3790016"/>
            <a:ext cx="149949" cy="15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5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1293</Words>
  <Application>Microsoft Office PowerPoint</Application>
  <PresentationFormat>Širokozaslonsko</PresentationFormat>
  <Paragraphs>121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proxima-nova</vt:lpstr>
      <vt:lpstr>Wingdings</vt:lpstr>
      <vt:lpstr>Tema de Office</vt:lpstr>
      <vt:lpstr>PowerPointova predstavitev</vt:lpstr>
      <vt:lpstr>PowerPointova predstavitev</vt:lpstr>
      <vt:lpstr>Barriers in Decision making process</vt:lpstr>
      <vt:lpstr>Bounded Rationality in decision-making</vt:lpstr>
      <vt:lpstr>Time Pressure as a Barrier to Decision Making</vt:lpstr>
      <vt:lpstr>Biases in decision-making</vt:lpstr>
      <vt:lpstr>Overconfidence bias</vt:lpstr>
      <vt:lpstr>Framing bias</vt:lpstr>
      <vt:lpstr>Availability bias</vt:lpstr>
      <vt:lpstr>Representative bias</vt:lpstr>
      <vt:lpstr>Confirmation bias</vt:lpstr>
      <vt:lpstr>Anchoring bias</vt:lpstr>
      <vt:lpstr>Sunk cost bias</vt:lpstr>
      <vt:lpstr>Conflicts as decision-making barrier</vt:lpstr>
      <vt:lpstr>Groups and decision-making process</vt:lpstr>
      <vt:lpstr>Groupthink</vt:lpstr>
      <vt:lpstr>Uncertainty </vt:lpstr>
      <vt:lpstr>Reducing biases</vt:lpstr>
      <vt:lpstr>References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Mihaela Orozel</cp:lastModifiedBy>
  <cp:revision>61</cp:revision>
  <dcterms:created xsi:type="dcterms:W3CDTF">2020-01-14T09:37:24Z</dcterms:created>
  <dcterms:modified xsi:type="dcterms:W3CDTF">2020-09-10T16:23:29Z</dcterms:modified>
</cp:coreProperties>
</file>