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67" r:id="rId7"/>
    <p:sldId id="280" r:id="rId8"/>
    <p:sldId id="285" r:id="rId9"/>
    <p:sldId id="268" r:id="rId10"/>
    <p:sldId id="287" r:id="rId11"/>
    <p:sldId id="276" r:id="rId12"/>
    <p:sldId id="269" r:id="rId13"/>
    <p:sldId id="281" r:id="rId14"/>
    <p:sldId id="288" r:id="rId15"/>
    <p:sldId id="289" r:id="rId16"/>
    <p:sldId id="271" r:id="rId17"/>
    <p:sldId id="291" r:id="rId18"/>
    <p:sldId id="273" r:id="rId19"/>
    <p:sldId id="293" r:id="rId20"/>
    <p:sldId id="279" r:id="rId21"/>
    <p:sldId id="294" r:id="rId22"/>
    <p:sldId id="26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66" d="100"/>
          <a:sy n="66" d="100"/>
        </p:scale>
        <p:origin x="-69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76EF7-6AEB-4B24-A36D-008728B7F9CC}" type="doc">
      <dgm:prSet loTypeId="urn:microsoft.com/office/officeart/2005/8/layout/hierarchy4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362342-3BAB-4E89-80C2-CE571F7A9F23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Types</a:t>
          </a:r>
          <a:r>
            <a:rPr lang="es-ES" dirty="0" smtClean="0">
              <a:solidFill>
                <a:schemeClr val="tx1"/>
              </a:solidFill>
            </a:rPr>
            <a:t> of </a:t>
          </a:r>
          <a:r>
            <a:rPr lang="es-ES" dirty="0" err="1" smtClean="0">
              <a:solidFill>
                <a:schemeClr val="tx1"/>
              </a:solidFill>
            </a:rPr>
            <a:t>feedback</a:t>
          </a:r>
          <a:endParaRPr lang="es-ES" dirty="0">
            <a:solidFill>
              <a:schemeClr val="tx1"/>
            </a:solidFill>
          </a:endParaRPr>
        </a:p>
      </dgm:t>
    </dgm:pt>
    <dgm:pt modelId="{28FEEA41-01B3-42C6-AFE9-2836781A94BF}" type="parTrans" cxnId="{2F82E418-00A4-4478-B8AB-920A09425D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50F034-43B5-4511-B0FF-D7B63C106230}" type="sibTrans" cxnId="{2F82E418-00A4-4478-B8AB-920A09425D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B2C403-7897-4167-A76F-9F68D0F229B7}">
      <dgm:prSet phldrT="[Texto]" custT="1"/>
      <dgm:spPr/>
      <dgm:t>
        <a:bodyPr/>
        <a:lstStyle/>
        <a:p>
          <a:r>
            <a:rPr lang="es-ES" sz="3200" b="1" smtClean="0">
              <a:solidFill>
                <a:schemeClr val="tx1"/>
              </a:solidFill>
            </a:rPr>
            <a:t>POSITIVE</a:t>
          </a:r>
          <a:endParaRPr lang="es-ES" sz="3200" b="1" dirty="0">
            <a:solidFill>
              <a:schemeClr val="tx1"/>
            </a:solidFill>
          </a:endParaRPr>
        </a:p>
      </dgm:t>
    </dgm:pt>
    <dgm:pt modelId="{A2662309-7314-4588-AF53-6A34AD18C1D5}" type="parTrans" cxnId="{47EED4B3-9699-463E-9265-34D7261908B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FC64E3-1B38-4201-9D5F-673AC151CF3B}" type="sibTrans" cxnId="{47EED4B3-9699-463E-9265-34D7261908B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777006-8F7D-41AA-957A-1DDED07B089B}">
      <dgm:prSet phldrT="[Texto]" custT="1"/>
      <dgm:spPr/>
      <dgm:t>
        <a:bodyPr/>
        <a:lstStyle/>
        <a:p>
          <a:r>
            <a:rPr lang="es-ES" sz="3200" b="1" smtClean="0">
              <a:solidFill>
                <a:schemeClr val="tx1"/>
              </a:solidFill>
            </a:rPr>
            <a:t>NEGATIVE</a:t>
          </a:r>
          <a:endParaRPr lang="es-ES" sz="3200" b="1" dirty="0">
            <a:solidFill>
              <a:schemeClr val="tx1"/>
            </a:solidFill>
          </a:endParaRPr>
        </a:p>
      </dgm:t>
    </dgm:pt>
    <dgm:pt modelId="{3E4D36E8-4095-4BCF-845B-0C416F1AC96B}" type="parTrans" cxnId="{6972AF3A-9951-459C-B825-44213E8E8F2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166401-8488-4BB7-86F6-DF037BFD7829}" type="sibTrans" cxnId="{6972AF3A-9951-459C-B825-44213E8E8F2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1AFD80-41E3-4BE5-942D-76CA39715E6E}">
      <dgm:prSet phldrT="[Texto]" custT="1"/>
      <dgm:spPr/>
      <dgm:t>
        <a:bodyPr/>
        <a:lstStyle/>
        <a:p>
          <a:r>
            <a:rPr lang="en-US" sz="2000" b="0" smtClean="0">
              <a:solidFill>
                <a:schemeClr val="tx1"/>
              </a:solidFill>
            </a:rPr>
            <a:t>Impacts on behaviors that are in line with what is expected of you </a:t>
          </a:r>
          <a:endParaRPr lang="es-ES" sz="2000" b="0" dirty="0">
            <a:solidFill>
              <a:schemeClr val="tx1"/>
            </a:solidFill>
          </a:endParaRPr>
        </a:p>
      </dgm:t>
    </dgm:pt>
    <dgm:pt modelId="{D56C60FF-38D4-418D-893C-FAB4691F6EC6}" type="parTrans" cxnId="{2B793D7F-1F29-4229-A726-1179FF92D1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C8C6201-D9BE-47B2-B58A-72BB5297B640}" type="sibTrans" cxnId="{2B793D7F-1F29-4229-A726-1179FF92D1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B64FDA-77B4-4285-B15B-617C6F9B38CC}">
      <dgm:prSet phldrT="[Texto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</a:rPr>
            <a:t>It affects behaviour that needs to be improved, as it is not what is expected</a:t>
          </a:r>
          <a:endParaRPr lang="es-ES" sz="2000" dirty="0">
            <a:solidFill>
              <a:schemeClr val="tx1"/>
            </a:solidFill>
          </a:endParaRPr>
        </a:p>
      </dgm:t>
    </dgm:pt>
    <dgm:pt modelId="{C4152D15-B7EE-4132-8944-F827D68B4665}" type="parTrans" cxnId="{F05007A6-AD32-4EFF-A1DD-55CFB90C8A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A5A597-7416-4A8D-AB11-D5C363CF996E}" type="sibTrans" cxnId="{F05007A6-AD32-4EFF-A1DD-55CFB90C8A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2D546-584F-4FA0-B0BD-127B5C1B89E7}" type="pres">
      <dgm:prSet presAssocID="{21C76EF7-6AEB-4B24-A36D-008728B7F9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B4597FC-C9BB-4A1B-B39E-B83A984E3F67}" type="pres">
      <dgm:prSet presAssocID="{13362342-3BAB-4E89-80C2-CE571F7A9F23}" presName="vertOne" presStyleCnt="0"/>
      <dgm:spPr/>
      <dgm:t>
        <a:bodyPr/>
        <a:lstStyle/>
        <a:p>
          <a:endParaRPr lang="es-ES"/>
        </a:p>
      </dgm:t>
    </dgm:pt>
    <dgm:pt modelId="{88EDD111-4B1A-4077-844F-0613C6772E34}" type="pres">
      <dgm:prSet presAssocID="{13362342-3BAB-4E89-80C2-CE571F7A9F23}" presName="txOne" presStyleLbl="node0" presStyleIdx="0" presStyleCnt="1" custLinFactNeighborX="1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CE8E76-DA78-4075-BF02-0CABECCD1E68}" type="pres">
      <dgm:prSet presAssocID="{13362342-3BAB-4E89-80C2-CE571F7A9F23}" presName="parTransOne" presStyleCnt="0"/>
      <dgm:spPr/>
      <dgm:t>
        <a:bodyPr/>
        <a:lstStyle/>
        <a:p>
          <a:endParaRPr lang="es-ES"/>
        </a:p>
      </dgm:t>
    </dgm:pt>
    <dgm:pt modelId="{B1057639-F1DF-4A9A-B9C0-62CED067D527}" type="pres">
      <dgm:prSet presAssocID="{13362342-3BAB-4E89-80C2-CE571F7A9F23}" presName="horzOne" presStyleCnt="0"/>
      <dgm:spPr/>
      <dgm:t>
        <a:bodyPr/>
        <a:lstStyle/>
        <a:p>
          <a:endParaRPr lang="es-ES"/>
        </a:p>
      </dgm:t>
    </dgm:pt>
    <dgm:pt modelId="{46592749-3BB5-4639-8ADE-53D49EAB254D}" type="pres">
      <dgm:prSet presAssocID="{3EB2C403-7897-4167-A76F-9F68D0F229B7}" presName="vertTwo" presStyleCnt="0"/>
      <dgm:spPr/>
      <dgm:t>
        <a:bodyPr/>
        <a:lstStyle/>
        <a:p>
          <a:endParaRPr lang="es-ES"/>
        </a:p>
      </dgm:t>
    </dgm:pt>
    <dgm:pt modelId="{6BB76D62-72D0-4FA8-9A13-22A44ACBC277}" type="pres">
      <dgm:prSet presAssocID="{3EB2C403-7897-4167-A76F-9F68D0F229B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3570A1-4C27-45B6-94B9-3DE3B746D44C}" type="pres">
      <dgm:prSet presAssocID="{3EB2C403-7897-4167-A76F-9F68D0F229B7}" presName="parTransTwo" presStyleCnt="0"/>
      <dgm:spPr/>
      <dgm:t>
        <a:bodyPr/>
        <a:lstStyle/>
        <a:p>
          <a:endParaRPr lang="es-ES"/>
        </a:p>
      </dgm:t>
    </dgm:pt>
    <dgm:pt modelId="{75551E41-B7D7-4F02-80CF-460DA561041B}" type="pres">
      <dgm:prSet presAssocID="{3EB2C403-7897-4167-A76F-9F68D0F229B7}" presName="horzTwo" presStyleCnt="0"/>
      <dgm:spPr/>
      <dgm:t>
        <a:bodyPr/>
        <a:lstStyle/>
        <a:p>
          <a:endParaRPr lang="es-ES"/>
        </a:p>
      </dgm:t>
    </dgm:pt>
    <dgm:pt modelId="{8CD60E06-8037-46C8-89A0-4B5AFD2D3279}" type="pres">
      <dgm:prSet presAssocID="{261AFD80-41E3-4BE5-942D-76CA39715E6E}" presName="vertThree" presStyleCnt="0"/>
      <dgm:spPr/>
      <dgm:t>
        <a:bodyPr/>
        <a:lstStyle/>
        <a:p>
          <a:endParaRPr lang="es-ES"/>
        </a:p>
      </dgm:t>
    </dgm:pt>
    <dgm:pt modelId="{4A5F39E2-FE47-458B-B3A3-02ACADDC0530}" type="pres">
      <dgm:prSet presAssocID="{261AFD80-41E3-4BE5-942D-76CA39715E6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54982-BC10-4048-9C39-AE11268898B2}" type="pres">
      <dgm:prSet presAssocID="{261AFD80-41E3-4BE5-942D-76CA39715E6E}" presName="horzThree" presStyleCnt="0"/>
      <dgm:spPr/>
      <dgm:t>
        <a:bodyPr/>
        <a:lstStyle/>
        <a:p>
          <a:endParaRPr lang="es-ES"/>
        </a:p>
      </dgm:t>
    </dgm:pt>
    <dgm:pt modelId="{A6B5CAD4-F7A1-484A-BA5A-648D67DEB1FA}" type="pres">
      <dgm:prSet presAssocID="{1CFC64E3-1B38-4201-9D5F-673AC151CF3B}" presName="sibSpaceTwo" presStyleCnt="0"/>
      <dgm:spPr/>
      <dgm:t>
        <a:bodyPr/>
        <a:lstStyle/>
        <a:p>
          <a:endParaRPr lang="es-ES"/>
        </a:p>
      </dgm:t>
    </dgm:pt>
    <dgm:pt modelId="{1D413CEF-163B-4586-8E11-FAB2AF35EF13}" type="pres">
      <dgm:prSet presAssocID="{09777006-8F7D-41AA-957A-1DDED07B089B}" presName="vertTwo" presStyleCnt="0"/>
      <dgm:spPr/>
      <dgm:t>
        <a:bodyPr/>
        <a:lstStyle/>
        <a:p>
          <a:endParaRPr lang="es-ES"/>
        </a:p>
      </dgm:t>
    </dgm:pt>
    <dgm:pt modelId="{724DDA05-5151-4159-A3E1-307227D7A248}" type="pres">
      <dgm:prSet presAssocID="{09777006-8F7D-41AA-957A-1DDED07B089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F2D2EE-D460-4F4E-92A6-3CF08820FB96}" type="pres">
      <dgm:prSet presAssocID="{09777006-8F7D-41AA-957A-1DDED07B089B}" presName="parTransTwo" presStyleCnt="0"/>
      <dgm:spPr/>
      <dgm:t>
        <a:bodyPr/>
        <a:lstStyle/>
        <a:p>
          <a:endParaRPr lang="es-ES"/>
        </a:p>
      </dgm:t>
    </dgm:pt>
    <dgm:pt modelId="{2F22BCDC-6BEC-4754-BC86-A3834CDC367C}" type="pres">
      <dgm:prSet presAssocID="{09777006-8F7D-41AA-957A-1DDED07B089B}" presName="horzTwo" presStyleCnt="0"/>
      <dgm:spPr/>
      <dgm:t>
        <a:bodyPr/>
        <a:lstStyle/>
        <a:p>
          <a:endParaRPr lang="es-ES"/>
        </a:p>
      </dgm:t>
    </dgm:pt>
    <dgm:pt modelId="{65F5E521-5CC9-4EAE-BA08-1CFE96A19C9E}" type="pres">
      <dgm:prSet presAssocID="{F2B64FDA-77B4-4285-B15B-617C6F9B38CC}" presName="vertThree" presStyleCnt="0"/>
      <dgm:spPr/>
      <dgm:t>
        <a:bodyPr/>
        <a:lstStyle/>
        <a:p>
          <a:endParaRPr lang="es-ES"/>
        </a:p>
      </dgm:t>
    </dgm:pt>
    <dgm:pt modelId="{A3F84F89-7A54-42E7-8461-9AEEF814EEAB}" type="pres">
      <dgm:prSet presAssocID="{F2B64FDA-77B4-4285-B15B-617C6F9B38C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8405D-3577-40B8-B6D2-668C683C4042}" type="pres">
      <dgm:prSet presAssocID="{F2B64FDA-77B4-4285-B15B-617C6F9B38CC}" presName="horzThree" presStyleCnt="0"/>
      <dgm:spPr/>
      <dgm:t>
        <a:bodyPr/>
        <a:lstStyle/>
        <a:p>
          <a:endParaRPr lang="es-ES"/>
        </a:p>
      </dgm:t>
    </dgm:pt>
  </dgm:ptLst>
  <dgm:cxnLst>
    <dgm:cxn modelId="{4A98CEBB-73DB-4F18-A998-394998A19ED4}" type="presOf" srcId="{261AFD80-41E3-4BE5-942D-76CA39715E6E}" destId="{4A5F39E2-FE47-458B-B3A3-02ACADDC0530}" srcOrd="0" destOrd="0" presId="urn:microsoft.com/office/officeart/2005/8/layout/hierarchy4"/>
    <dgm:cxn modelId="{F05007A6-AD32-4EFF-A1DD-55CFB90C8A16}" srcId="{09777006-8F7D-41AA-957A-1DDED07B089B}" destId="{F2B64FDA-77B4-4285-B15B-617C6F9B38CC}" srcOrd="0" destOrd="0" parTransId="{C4152D15-B7EE-4132-8944-F827D68B4665}" sibTransId="{FFA5A597-7416-4A8D-AB11-D5C363CF996E}"/>
    <dgm:cxn modelId="{53AFE85D-BCEC-4333-B588-AD6AED726EDF}" type="presOf" srcId="{09777006-8F7D-41AA-957A-1DDED07B089B}" destId="{724DDA05-5151-4159-A3E1-307227D7A248}" srcOrd="0" destOrd="0" presId="urn:microsoft.com/office/officeart/2005/8/layout/hierarchy4"/>
    <dgm:cxn modelId="{6972AF3A-9951-459C-B825-44213E8E8F21}" srcId="{13362342-3BAB-4E89-80C2-CE571F7A9F23}" destId="{09777006-8F7D-41AA-957A-1DDED07B089B}" srcOrd="1" destOrd="0" parTransId="{3E4D36E8-4095-4BCF-845B-0C416F1AC96B}" sibTransId="{41166401-8488-4BB7-86F6-DF037BFD7829}"/>
    <dgm:cxn modelId="{4B0F8592-A758-48EC-9F43-8AB9EFC4E476}" type="presOf" srcId="{21C76EF7-6AEB-4B24-A36D-008728B7F9CC}" destId="{79B2D546-584F-4FA0-B0BD-127B5C1B89E7}" srcOrd="0" destOrd="0" presId="urn:microsoft.com/office/officeart/2005/8/layout/hierarchy4"/>
    <dgm:cxn modelId="{2B793D7F-1F29-4229-A726-1179FF92D1B6}" srcId="{3EB2C403-7897-4167-A76F-9F68D0F229B7}" destId="{261AFD80-41E3-4BE5-942D-76CA39715E6E}" srcOrd="0" destOrd="0" parTransId="{D56C60FF-38D4-418D-893C-FAB4691F6EC6}" sibTransId="{9C8C6201-D9BE-47B2-B58A-72BB5297B640}"/>
    <dgm:cxn modelId="{BB327A68-4DE0-465F-B8C4-901E2B4CC9D7}" type="presOf" srcId="{3EB2C403-7897-4167-A76F-9F68D0F229B7}" destId="{6BB76D62-72D0-4FA8-9A13-22A44ACBC277}" srcOrd="0" destOrd="0" presId="urn:microsoft.com/office/officeart/2005/8/layout/hierarchy4"/>
    <dgm:cxn modelId="{47EED4B3-9699-463E-9265-34D7261908BD}" srcId="{13362342-3BAB-4E89-80C2-CE571F7A9F23}" destId="{3EB2C403-7897-4167-A76F-9F68D0F229B7}" srcOrd="0" destOrd="0" parTransId="{A2662309-7314-4588-AF53-6A34AD18C1D5}" sibTransId="{1CFC64E3-1B38-4201-9D5F-673AC151CF3B}"/>
    <dgm:cxn modelId="{1906F2BA-532C-4392-9524-ACA457208DD4}" type="presOf" srcId="{13362342-3BAB-4E89-80C2-CE571F7A9F23}" destId="{88EDD111-4B1A-4077-844F-0613C6772E34}" srcOrd="0" destOrd="0" presId="urn:microsoft.com/office/officeart/2005/8/layout/hierarchy4"/>
    <dgm:cxn modelId="{2F82E418-00A4-4478-B8AB-920A09425DC4}" srcId="{21C76EF7-6AEB-4B24-A36D-008728B7F9CC}" destId="{13362342-3BAB-4E89-80C2-CE571F7A9F23}" srcOrd="0" destOrd="0" parTransId="{28FEEA41-01B3-42C6-AFE9-2836781A94BF}" sibTransId="{A050F034-43B5-4511-B0FF-D7B63C106230}"/>
    <dgm:cxn modelId="{5E54FC10-B376-4673-ABA6-9EB5CAD1BDED}" type="presOf" srcId="{F2B64FDA-77B4-4285-B15B-617C6F9B38CC}" destId="{A3F84F89-7A54-42E7-8461-9AEEF814EEAB}" srcOrd="0" destOrd="0" presId="urn:microsoft.com/office/officeart/2005/8/layout/hierarchy4"/>
    <dgm:cxn modelId="{3378EB80-5E3E-42C0-B8F6-B9A9325C78E6}" type="presParOf" srcId="{79B2D546-584F-4FA0-B0BD-127B5C1B89E7}" destId="{2B4597FC-C9BB-4A1B-B39E-B83A984E3F67}" srcOrd="0" destOrd="0" presId="urn:microsoft.com/office/officeart/2005/8/layout/hierarchy4"/>
    <dgm:cxn modelId="{E63530E9-E9A8-462D-82B9-2C93B5A8B38A}" type="presParOf" srcId="{2B4597FC-C9BB-4A1B-B39E-B83A984E3F67}" destId="{88EDD111-4B1A-4077-844F-0613C6772E34}" srcOrd="0" destOrd="0" presId="urn:microsoft.com/office/officeart/2005/8/layout/hierarchy4"/>
    <dgm:cxn modelId="{97F56CAC-E38B-4E22-ACF1-1AEAC1E95BDA}" type="presParOf" srcId="{2B4597FC-C9BB-4A1B-B39E-B83A984E3F67}" destId="{90CE8E76-DA78-4075-BF02-0CABECCD1E68}" srcOrd="1" destOrd="0" presId="urn:microsoft.com/office/officeart/2005/8/layout/hierarchy4"/>
    <dgm:cxn modelId="{3C88804F-14B0-4118-9980-95A7CB74FE4B}" type="presParOf" srcId="{2B4597FC-C9BB-4A1B-B39E-B83A984E3F67}" destId="{B1057639-F1DF-4A9A-B9C0-62CED067D527}" srcOrd="2" destOrd="0" presId="urn:microsoft.com/office/officeart/2005/8/layout/hierarchy4"/>
    <dgm:cxn modelId="{6278FCB6-E459-4DE6-9AEA-5F0D0BCBA935}" type="presParOf" srcId="{B1057639-F1DF-4A9A-B9C0-62CED067D527}" destId="{46592749-3BB5-4639-8ADE-53D49EAB254D}" srcOrd="0" destOrd="0" presId="urn:microsoft.com/office/officeart/2005/8/layout/hierarchy4"/>
    <dgm:cxn modelId="{649CF4C6-3ECE-418B-A9F2-D655F2F7A12E}" type="presParOf" srcId="{46592749-3BB5-4639-8ADE-53D49EAB254D}" destId="{6BB76D62-72D0-4FA8-9A13-22A44ACBC277}" srcOrd="0" destOrd="0" presId="urn:microsoft.com/office/officeart/2005/8/layout/hierarchy4"/>
    <dgm:cxn modelId="{27723BEE-8E6D-40F5-A8F4-E57767B11A4D}" type="presParOf" srcId="{46592749-3BB5-4639-8ADE-53D49EAB254D}" destId="{753570A1-4C27-45B6-94B9-3DE3B746D44C}" srcOrd="1" destOrd="0" presId="urn:microsoft.com/office/officeart/2005/8/layout/hierarchy4"/>
    <dgm:cxn modelId="{3EB1828B-169C-4F41-B9F2-DCD15BEE148D}" type="presParOf" srcId="{46592749-3BB5-4639-8ADE-53D49EAB254D}" destId="{75551E41-B7D7-4F02-80CF-460DA561041B}" srcOrd="2" destOrd="0" presId="urn:microsoft.com/office/officeart/2005/8/layout/hierarchy4"/>
    <dgm:cxn modelId="{E4FA8E78-C9B6-47F6-A0CB-C0460F9CC8C5}" type="presParOf" srcId="{75551E41-B7D7-4F02-80CF-460DA561041B}" destId="{8CD60E06-8037-46C8-89A0-4B5AFD2D3279}" srcOrd="0" destOrd="0" presId="urn:microsoft.com/office/officeart/2005/8/layout/hierarchy4"/>
    <dgm:cxn modelId="{0DFF0218-CEF9-4561-B710-388A41CAB808}" type="presParOf" srcId="{8CD60E06-8037-46C8-89A0-4B5AFD2D3279}" destId="{4A5F39E2-FE47-458B-B3A3-02ACADDC0530}" srcOrd="0" destOrd="0" presId="urn:microsoft.com/office/officeart/2005/8/layout/hierarchy4"/>
    <dgm:cxn modelId="{5D833078-4908-4F1F-9089-B0C81B69DAAD}" type="presParOf" srcId="{8CD60E06-8037-46C8-89A0-4B5AFD2D3279}" destId="{6F154982-BC10-4048-9C39-AE11268898B2}" srcOrd="1" destOrd="0" presId="urn:microsoft.com/office/officeart/2005/8/layout/hierarchy4"/>
    <dgm:cxn modelId="{880858D1-DB3A-4535-AECF-A62BA0C7DDAB}" type="presParOf" srcId="{B1057639-F1DF-4A9A-B9C0-62CED067D527}" destId="{A6B5CAD4-F7A1-484A-BA5A-648D67DEB1FA}" srcOrd="1" destOrd="0" presId="urn:microsoft.com/office/officeart/2005/8/layout/hierarchy4"/>
    <dgm:cxn modelId="{EE7AA8A2-5E61-42DB-9393-EE4C2E87B940}" type="presParOf" srcId="{B1057639-F1DF-4A9A-B9C0-62CED067D527}" destId="{1D413CEF-163B-4586-8E11-FAB2AF35EF13}" srcOrd="2" destOrd="0" presId="urn:microsoft.com/office/officeart/2005/8/layout/hierarchy4"/>
    <dgm:cxn modelId="{7C0996BE-3B7C-446F-AA33-DE9FE250DE85}" type="presParOf" srcId="{1D413CEF-163B-4586-8E11-FAB2AF35EF13}" destId="{724DDA05-5151-4159-A3E1-307227D7A248}" srcOrd="0" destOrd="0" presId="urn:microsoft.com/office/officeart/2005/8/layout/hierarchy4"/>
    <dgm:cxn modelId="{1992B53B-4045-4147-9092-1EE58FCB2BDE}" type="presParOf" srcId="{1D413CEF-163B-4586-8E11-FAB2AF35EF13}" destId="{EFF2D2EE-D460-4F4E-92A6-3CF08820FB96}" srcOrd="1" destOrd="0" presId="urn:microsoft.com/office/officeart/2005/8/layout/hierarchy4"/>
    <dgm:cxn modelId="{B7389E85-BE46-4460-A7BA-D8207D5DE421}" type="presParOf" srcId="{1D413CEF-163B-4586-8E11-FAB2AF35EF13}" destId="{2F22BCDC-6BEC-4754-BC86-A3834CDC367C}" srcOrd="2" destOrd="0" presId="urn:microsoft.com/office/officeart/2005/8/layout/hierarchy4"/>
    <dgm:cxn modelId="{507D0547-492D-4F9B-88FD-3D3F216B37F3}" type="presParOf" srcId="{2F22BCDC-6BEC-4754-BC86-A3834CDC367C}" destId="{65F5E521-5CC9-4EAE-BA08-1CFE96A19C9E}" srcOrd="0" destOrd="0" presId="urn:microsoft.com/office/officeart/2005/8/layout/hierarchy4"/>
    <dgm:cxn modelId="{ECA9F747-A9FD-4AFA-B39C-A2E3F8133737}" type="presParOf" srcId="{65F5E521-5CC9-4EAE-BA08-1CFE96A19C9E}" destId="{A3F84F89-7A54-42E7-8461-9AEEF814EEAB}" srcOrd="0" destOrd="0" presId="urn:microsoft.com/office/officeart/2005/8/layout/hierarchy4"/>
    <dgm:cxn modelId="{5F1F3E47-5592-4839-A166-2B27BEACDD29}" type="presParOf" srcId="{65F5E521-5CC9-4EAE-BA08-1CFE96A19C9E}" destId="{0CB8405D-3577-40B8-B6D2-668C683C404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C1012C-206C-4462-A216-8E5FC3D8F055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549404-B154-4E17-9B43-5B866B06CED0}">
      <dgm:prSet custT="1"/>
      <dgm:spPr/>
      <dgm:t>
        <a:bodyPr/>
        <a:lstStyle/>
        <a:p>
          <a:pPr rtl="0"/>
          <a:r>
            <a:rPr lang="en-US" sz="3200" dirty="0" smtClean="0"/>
            <a:t>The value of positive feedback</a:t>
          </a:r>
          <a:endParaRPr lang="es-ES" sz="3200" dirty="0"/>
        </a:p>
      </dgm:t>
    </dgm:pt>
    <dgm:pt modelId="{58D09B1F-42B6-4A55-91AD-C2B3877BCE91}" type="parTrans" cxnId="{5AC7C277-3A5E-49A1-A3B2-18D4D11624F0}">
      <dgm:prSet/>
      <dgm:spPr/>
      <dgm:t>
        <a:bodyPr/>
        <a:lstStyle/>
        <a:p>
          <a:endParaRPr lang="es-ES"/>
        </a:p>
      </dgm:t>
    </dgm:pt>
    <dgm:pt modelId="{919B2784-2B20-49B2-AB89-9B90C2ED76A6}" type="sibTrans" cxnId="{5AC7C277-3A5E-49A1-A3B2-18D4D11624F0}">
      <dgm:prSet/>
      <dgm:spPr/>
      <dgm:t>
        <a:bodyPr/>
        <a:lstStyle/>
        <a:p>
          <a:endParaRPr lang="es-ES"/>
        </a:p>
      </dgm:t>
    </dgm:pt>
    <dgm:pt modelId="{27E6511F-6819-40F5-A0A0-209E972F0036}">
      <dgm:prSet custT="1"/>
      <dgm:spPr/>
      <dgm:t>
        <a:bodyPr/>
        <a:lstStyle/>
        <a:p>
          <a:pPr rtl="0"/>
          <a:r>
            <a:rPr lang="en-US" sz="3200" dirty="0" smtClean="0"/>
            <a:t>When positive feedback is given, bonds are strengthened, relationships are reinforced, and a current of empathy is generated that connects with the other person, because it makes explicit the recognition of his/her virtues or actions that are a benefit.</a:t>
          </a:r>
          <a:endParaRPr lang="es-ES" sz="3200" dirty="0"/>
        </a:p>
      </dgm:t>
    </dgm:pt>
    <dgm:pt modelId="{D9504C6D-B508-488D-83F6-0ABB91F836D0}" type="parTrans" cxnId="{7C085130-EC58-4856-8382-03A37B8FD9F5}">
      <dgm:prSet/>
      <dgm:spPr/>
      <dgm:t>
        <a:bodyPr/>
        <a:lstStyle/>
        <a:p>
          <a:endParaRPr lang="es-ES"/>
        </a:p>
      </dgm:t>
    </dgm:pt>
    <dgm:pt modelId="{9619A13D-A232-4C8E-9A78-8CBB73F1359D}" type="sibTrans" cxnId="{7C085130-EC58-4856-8382-03A37B8FD9F5}">
      <dgm:prSet/>
      <dgm:spPr/>
      <dgm:t>
        <a:bodyPr/>
        <a:lstStyle/>
        <a:p>
          <a:endParaRPr lang="es-ES"/>
        </a:p>
      </dgm:t>
    </dgm:pt>
    <dgm:pt modelId="{78C33673-6A83-44D7-8618-3422AE070E2E}" type="pres">
      <dgm:prSet presAssocID="{08C1012C-206C-4462-A216-8E5FC3D8F05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989CDC-DD9D-4DCE-A1F4-EAAD7B96161F}" type="pres">
      <dgm:prSet presAssocID="{F9549404-B154-4E17-9B43-5B866B06CED0}" presName="compositeNode" presStyleCnt="0">
        <dgm:presLayoutVars>
          <dgm:bulletEnabled val="1"/>
        </dgm:presLayoutVars>
      </dgm:prSet>
      <dgm:spPr/>
    </dgm:pt>
    <dgm:pt modelId="{15664084-1937-4363-B821-AB0C0CEAC7EC}" type="pres">
      <dgm:prSet presAssocID="{F9549404-B154-4E17-9B43-5B866B06CED0}" presName="imag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B6DABC-1AF9-4E4D-8A53-D39162E654C6}" type="pres">
      <dgm:prSet presAssocID="{F9549404-B154-4E17-9B43-5B866B06CED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B6FD4-2DDD-4C84-B57C-DF9BAFF1BFD7}" type="pres">
      <dgm:prSet presAssocID="{F9549404-B154-4E17-9B43-5B866B06CED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4E71A8-3664-4909-8C36-8E59D3A7C7C9}" type="presOf" srcId="{F9549404-B154-4E17-9B43-5B866B06CED0}" destId="{3B3B6FD4-2DDD-4C84-B57C-DF9BAFF1BFD7}" srcOrd="0" destOrd="0" presId="urn:microsoft.com/office/officeart/2005/8/layout/hList2"/>
    <dgm:cxn modelId="{7C085130-EC58-4856-8382-03A37B8FD9F5}" srcId="{F9549404-B154-4E17-9B43-5B866B06CED0}" destId="{27E6511F-6819-40F5-A0A0-209E972F0036}" srcOrd="0" destOrd="0" parTransId="{D9504C6D-B508-488D-83F6-0ABB91F836D0}" sibTransId="{9619A13D-A232-4C8E-9A78-8CBB73F1359D}"/>
    <dgm:cxn modelId="{923D9FAA-576C-47C1-88E5-145132A13910}" type="presOf" srcId="{08C1012C-206C-4462-A216-8E5FC3D8F055}" destId="{78C33673-6A83-44D7-8618-3422AE070E2E}" srcOrd="0" destOrd="0" presId="urn:microsoft.com/office/officeart/2005/8/layout/hList2"/>
    <dgm:cxn modelId="{4C0A4FAD-291C-4313-8AEE-45A1BF74BFBA}" type="presOf" srcId="{27E6511F-6819-40F5-A0A0-209E972F0036}" destId="{32B6DABC-1AF9-4E4D-8A53-D39162E654C6}" srcOrd="0" destOrd="0" presId="urn:microsoft.com/office/officeart/2005/8/layout/hList2"/>
    <dgm:cxn modelId="{5AC7C277-3A5E-49A1-A3B2-18D4D11624F0}" srcId="{08C1012C-206C-4462-A216-8E5FC3D8F055}" destId="{F9549404-B154-4E17-9B43-5B866B06CED0}" srcOrd="0" destOrd="0" parTransId="{58D09B1F-42B6-4A55-91AD-C2B3877BCE91}" sibTransId="{919B2784-2B20-49B2-AB89-9B90C2ED76A6}"/>
    <dgm:cxn modelId="{39DB2BB7-D808-4219-AD79-2826E94EEB60}" type="presParOf" srcId="{78C33673-6A83-44D7-8618-3422AE070E2E}" destId="{61989CDC-DD9D-4DCE-A1F4-EAAD7B96161F}" srcOrd="0" destOrd="0" presId="urn:microsoft.com/office/officeart/2005/8/layout/hList2"/>
    <dgm:cxn modelId="{676C23B9-F870-4BFE-8301-9B04738FB165}" type="presParOf" srcId="{61989CDC-DD9D-4DCE-A1F4-EAAD7B96161F}" destId="{15664084-1937-4363-B821-AB0C0CEAC7EC}" srcOrd="0" destOrd="0" presId="urn:microsoft.com/office/officeart/2005/8/layout/hList2"/>
    <dgm:cxn modelId="{E79DCF70-4A98-4D41-A5E1-3E07F2797B50}" type="presParOf" srcId="{61989CDC-DD9D-4DCE-A1F4-EAAD7B96161F}" destId="{32B6DABC-1AF9-4E4D-8A53-D39162E654C6}" srcOrd="1" destOrd="0" presId="urn:microsoft.com/office/officeart/2005/8/layout/hList2"/>
    <dgm:cxn modelId="{524594ED-A229-4821-BEB1-CA97646AB6BB}" type="presParOf" srcId="{61989CDC-DD9D-4DCE-A1F4-EAAD7B96161F}" destId="{3B3B6FD4-2DDD-4C84-B57C-DF9BAFF1BF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6520BC-816F-471D-8170-60E8CDC637F4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1D2C66B-58F0-45E3-A82A-DB56FE92ACDD}">
      <dgm:prSet custT="1"/>
      <dgm:spPr/>
      <dgm:t>
        <a:bodyPr/>
        <a:lstStyle/>
        <a:p>
          <a:pPr rtl="0"/>
          <a:r>
            <a:rPr lang="en-US" sz="4000" b="1" dirty="0" smtClean="0"/>
            <a:t>Feedback as a motivational tools</a:t>
          </a:r>
          <a:endParaRPr lang="es-ES" sz="4000" b="1" dirty="0"/>
        </a:p>
      </dgm:t>
    </dgm:pt>
    <dgm:pt modelId="{CDCC696C-C9CD-4FE2-B15A-69D01AAE196B}" type="parTrans" cxnId="{F0BB8D91-7BE0-43A3-ACB2-0597426E138E}">
      <dgm:prSet/>
      <dgm:spPr/>
      <dgm:t>
        <a:bodyPr/>
        <a:lstStyle/>
        <a:p>
          <a:endParaRPr lang="es-ES"/>
        </a:p>
      </dgm:t>
    </dgm:pt>
    <dgm:pt modelId="{D9C4247D-0F5B-4581-B105-82D3E1059D05}" type="sibTrans" cxnId="{F0BB8D91-7BE0-43A3-ACB2-0597426E138E}">
      <dgm:prSet/>
      <dgm:spPr/>
      <dgm:t>
        <a:bodyPr/>
        <a:lstStyle/>
        <a:p>
          <a:endParaRPr lang="es-ES"/>
        </a:p>
      </dgm:t>
    </dgm:pt>
    <dgm:pt modelId="{2231D712-FCF3-40BF-8078-DEBCF25E8348}">
      <dgm:prSet custT="1"/>
      <dgm:spPr/>
      <dgm:t>
        <a:bodyPr/>
        <a:lstStyle/>
        <a:p>
          <a:pPr rtl="0"/>
          <a:r>
            <a:rPr lang="en-US" sz="3200" dirty="0" smtClean="0"/>
            <a:t>Most people have a basic need to know if we are doing well; and the expectation of success is fundamental to our motivation and effort.</a:t>
          </a:r>
          <a:endParaRPr lang="es-ES" sz="3200" dirty="0"/>
        </a:p>
      </dgm:t>
    </dgm:pt>
    <dgm:pt modelId="{DDDF0EBF-5656-41EA-9A8F-11F7A4F53401}" type="parTrans" cxnId="{49D7918B-63F0-45E9-944F-FE5597EFD115}">
      <dgm:prSet/>
      <dgm:spPr/>
      <dgm:t>
        <a:bodyPr/>
        <a:lstStyle/>
        <a:p>
          <a:endParaRPr lang="es-ES"/>
        </a:p>
      </dgm:t>
    </dgm:pt>
    <dgm:pt modelId="{82C6A559-CD55-475C-A1FD-F1E313B1F9AF}" type="sibTrans" cxnId="{49D7918B-63F0-45E9-944F-FE5597EFD115}">
      <dgm:prSet/>
      <dgm:spPr/>
      <dgm:t>
        <a:bodyPr/>
        <a:lstStyle/>
        <a:p>
          <a:endParaRPr lang="es-ES"/>
        </a:p>
      </dgm:t>
    </dgm:pt>
    <dgm:pt modelId="{04369AE7-FB3C-4A07-AC86-DFA9CDAE92C3}">
      <dgm:prSet custT="1"/>
      <dgm:spPr/>
      <dgm:t>
        <a:bodyPr/>
        <a:lstStyle/>
        <a:p>
          <a:pPr rtl="0"/>
          <a:r>
            <a:rPr lang="en-US" sz="3200" dirty="0" smtClean="0"/>
            <a:t>Both motivation and effort increase when there are expectations of success but decrease or stop when we perceive that our goal is uncertain or impossible.</a:t>
          </a:r>
          <a:endParaRPr lang="es-ES" sz="3200" dirty="0"/>
        </a:p>
      </dgm:t>
    </dgm:pt>
    <dgm:pt modelId="{68D5B4FA-EA0B-4E88-96FE-2BCE97FB1372}" type="parTrans" cxnId="{A5B7B231-CDCE-4472-9603-B6CFE4DFA1F5}">
      <dgm:prSet/>
      <dgm:spPr/>
      <dgm:t>
        <a:bodyPr/>
        <a:lstStyle/>
        <a:p>
          <a:endParaRPr lang="es-ES"/>
        </a:p>
      </dgm:t>
    </dgm:pt>
    <dgm:pt modelId="{84A38AC0-DA92-40CE-B7AF-625BD336999E}" type="sibTrans" cxnId="{A5B7B231-CDCE-4472-9603-B6CFE4DFA1F5}">
      <dgm:prSet/>
      <dgm:spPr/>
      <dgm:t>
        <a:bodyPr/>
        <a:lstStyle/>
        <a:p>
          <a:endParaRPr lang="es-ES"/>
        </a:p>
      </dgm:t>
    </dgm:pt>
    <dgm:pt modelId="{A7DF224C-A6C4-4780-8E16-B6CEDE05062B}">
      <dgm:prSet custT="1"/>
      <dgm:spPr/>
      <dgm:t>
        <a:bodyPr/>
        <a:lstStyle/>
        <a:p>
          <a:pPr rtl="0"/>
          <a:r>
            <a:rPr lang="en-US" sz="3200" dirty="0" smtClean="0"/>
            <a:t>Behavior theory suggests that positive reinforcement of a specific behavior increases the likelihood that the behavior will be repeated in the future</a:t>
          </a:r>
          <a:endParaRPr lang="es-ES" sz="3200" dirty="0"/>
        </a:p>
      </dgm:t>
    </dgm:pt>
    <dgm:pt modelId="{4E1D8BA4-0E15-45D7-A8EC-B448807CCB46}" type="parTrans" cxnId="{82875C9B-3169-4B59-A653-2053E9636D94}">
      <dgm:prSet/>
      <dgm:spPr/>
      <dgm:t>
        <a:bodyPr/>
        <a:lstStyle/>
        <a:p>
          <a:endParaRPr lang="es-ES"/>
        </a:p>
      </dgm:t>
    </dgm:pt>
    <dgm:pt modelId="{9921AB45-4298-4D25-AA7F-B5E4EB04CA63}" type="sibTrans" cxnId="{82875C9B-3169-4B59-A653-2053E9636D94}">
      <dgm:prSet/>
      <dgm:spPr/>
      <dgm:t>
        <a:bodyPr/>
        <a:lstStyle/>
        <a:p>
          <a:endParaRPr lang="es-ES"/>
        </a:p>
      </dgm:t>
    </dgm:pt>
    <dgm:pt modelId="{F049AB21-B418-4F30-9F92-A7FA9987CDA6}" type="pres">
      <dgm:prSet presAssocID="{266520BC-816F-471D-8170-60E8CDC637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784F8C-B52F-41C4-8DDE-4D0890358487}" type="pres">
      <dgm:prSet presAssocID="{01D2C66B-58F0-45E3-A82A-DB56FE92ACDD}" presName="compNode" presStyleCnt="0"/>
      <dgm:spPr/>
    </dgm:pt>
    <dgm:pt modelId="{7264C9EE-815A-440D-9D6C-7679CC576BC1}" type="pres">
      <dgm:prSet presAssocID="{01D2C66B-58F0-45E3-A82A-DB56FE92ACDD}" presName="aNode" presStyleLbl="bgShp" presStyleIdx="0" presStyleCnt="1"/>
      <dgm:spPr/>
      <dgm:t>
        <a:bodyPr/>
        <a:lstStyle/>
        <a:p>
          <a:endParaRPr lang="es-ES"/>
        </a:p>
      </dgm:t>
    </dgm:pt>
    <dgm:pt modelId="{56FD9DE7-DCFA-4B92-8093-099E2D9B240F}" type="pres">
      <dgm:prSet presAssocID="{01D2C66B-58F0-45E3-A82A-DB56FE92ACDD}" presName="textNode" presStyleLbl="bgShp" presStyleIdx="0" presStyleCnt="1"/>
      <dgm:spPr/>
      <dgm:t>
        <a:bodyPr/>
        <a:lstStyle/>
        <a:p>
          <a:endParaRPr lang="es-ES"/>
        </a:p>
      </dgm:t>
    </dgm:pt>
    <dgm:pt modelId="{1023E984-313C-49D1-8294-79E8DAAECFD6}" type="pres">
      <dgm:prSet presAssocID="{01D2C66B-58F0-45E3-A82A-DB56FE92ACDD}" presName="compChildNode" presStyleCnt="0"/>
      <dgm:spPr/>
    </dgm:pt>
    <dgm:pt modelId="{92D6D77C-5E31-423B-9ED1-AFBA69DBBB07}" type="pres">
      <dgm:prSet presAssocID="{01D2C66B-58F0-45E3-A82A-DB56FE92ACDD}" presName="theInnerList" presStyleCnt="0"/>
      <dgm:spPr/>
    </dgm:pt>
    <dgm:pt modelId="{4B4B5E43-F715-45EE-B471-825FE466DAFF}" type="pres">
      <dgm:prSet presAssocID="{2231D712-FCF3-40BF-8078-DEBCF25E8348}" presName="childNode" presStyleLbl="node1" presStyleIdx="0" presStyleCnt="3" custScaleX="120855" custScaleY="422246" custLinFactY="-108661" custLinFactNeighborX="-152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1ABBA-7D7E-4BBE-BF18-2632E7D81335}" type="pres">
      <dgm:prSet presAssocID="{2231D712-FCF3-40BF-8078-DEBCF25E8348}" presName="aSpace2" presStyleCnt="0"/>
      <dgm:spPr/>
    </dgm:pt>
    <dgm:pt modelId="{A80B6ACD-F816-4599-A844-DA7F11AACA49}" type="pres">
      <dgm:prSet presAssocID="{04369AE7-FB3C-4A07-AC86-DFA9CDAE92C3}" presName="childNode" presStyleLbl="node1" presStyleIdx="1" presStyleCnt="3" custScaleX="120245" custScaleY="389402" custLinFactY="-8053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86FC5A-9091-4E42-8B29-8F9CD303296E}" type="pres">
      <dgm:prSet presAssocID="{04369AE7-FB3C-4A07-AC86-DFA9CDAE92C3}" presName="aSpace2" presStyleCnt="0"/>
      <dgm:spPr/>
    </dgm:pt>
    <dgm:pt modelId="{7835072C-879A-4FE9-B37B-73C1D6081758}" type="pres">
      <dgm:prSet presAssocID="{A7DF224C-A6C4-4780-8E16-B6CEDE05062B}" presName="childNode" presStyleLbl="node1" presStyleIdx="2" presStyleCnt="3" custScaleX="120245" custScaleY="379180" custLinFactY="-4582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C0924A-D719-451B-A564-6BB288952CD7}" type="presOf" srcId="{A7DF224C-A6C4-4780-8E16-B6CEDE05062B}" destId="{7835072C-879A-4FE9-B37B-73C1D6081758}" srcOrd="0" destOrd="0" presId="urn:microsoft.com/office/officeart/2005/8/layout/lProcess2"/>
    <dgm:cxn modelId="{07B06242-C497-4664-95C4-909E7DE267FB}" type="presOf" srcId="{2231D712-FCF3-40BF-8078-DEBCF25E8348}" destId="{4B4B5E43-F715-45EE-B471-825FE466DAFF}" srcOrd="0" destOrd="0" presId="urn:microsoft.com/office/officeart/2005/8/layout/lProcess2"/>
    <dgm:cxn modelId="{8CCF01FE-4E76-4408-BC5E-14E839DB5C30}" type="presOf" srcId="{01D2C66B-58F0-45E3-A82A-DB56FE92ACDD}" destId="{7264C9EE-815A-440D-9D6C-7679CC576BC1}" srcOrd="0" destOrd="0" presId="urn:microsoft.com/office/officeart/2005/8/layout/lProcess2"/>
    <dgm:cxn modelId="{A5B7B231-CDCE-4472-9603-B6CFE4DFA1F5}" srcId="{01D2C66B-58F0-45E3-A82A-DB56FE92ACDD}" destId="{04369AE7-FB3C-4A07-AC86-DFA9CDAE92C3}" srcOrd="1" destOrd="0" parTransId="{68D5B4FA-EA0B-4E88-96FE-2BCE97FB1372}" sibTransId="{84A38AC0-DA92-40CE-B7AF-625BD336999E}"/>
    <dgm:cxn modelId="{62E2505B-06A0-40B7-A168-A264815BEF7D}" type="presOf" srcId="{01D2C66B-58F0-45E3-A82A-DB56FE92ACDD}" destId="{56FD9DE7-DCFA-4B92-8093-099E2D9B240F}" srcOrd="1" destOrd="0" presId="urn:microsoft.com/office/officeart/2005/8/layout/lProcess2"/>
    <dgm:cxn modelId="{44F4B9D9-8A0E-4426-82B9-BBE072F82498}" type="presOf" srcId="{04369AE7-FB3C-4A07-AC86-DFA9CDAE92C3}" destId="{A80B6ACD-F816-4599-A844-DA7F11AACA49}" srcOrd="0" destOrd="0" presId="urn:microsoft.com/office/officeart/2005/8/layout/lProcess2"/>
    <dgm:cxn modelId="{E5D13A67-FB3E-4C03-BF46-6B5B0E0921DD}" type="presOf" srcId="{266520BC-816F-471D-8170-60E8CDC637F4}" destId="{F049AB21-B418-4F30-9F92-A7FA9987CDA6}" srcOrd="0" destOrd="0" presId="urn:microsoft.com/office/officeart/2005/8/layout/lProcess2"/>
    <dgm:cxn modelId="{F0BB8D91-7BE0-43A3-ACB2-0597426E138E}" srcId="{266520BC-816F-471D-8170-60E8CDC637F4}" destId="{01D2C66B-58F0-45E3-A82A-DB56FE92ACDD}" srcOrd="0" destOrd="0" parTransId="{CDCC696C-C9CD-4FE2-B15A-69D01AAE196B}" sibTransId="{D9C4247D-0F5B-4581-B105-82D3E1059D05}"/>
    <dgm:cxn modelId="{82875C9B-3169-4B59-A653-2053E9636D94}" srcId="{01D2C66B-58F0-45E3-A82A-DB56FE92ACDD}" destId="{A7DF224C-A6C4-4780-8E16-B6CEDE05062B}" srcOrd="2" destOrd="0" parTransId="{4E1D8BA4-0E15-45D7-A8EC-B448807CCB46}" sibTransId="{9921AB45-4298-4D25-AA7F-B5E4EB04CA63}"/>
    <dgm:cxn modelId="{49D7918B-63F0-45E9-944F-FE5597EFD115}" srcId="{01D2C66B-58F0-45E3-A82A-DB56FE92ACDD}" destId="{2231D712-FCF3-40BF-8078-DEBCF25E8348}" srcOrd="0" destOrd="0" parTransId="{DDDF0EBF-5656-41EA-9A8F-11F7A4F53401}" sibTransId="{82C6A559-CD55-475C-A1FD-F1E313B1F9AF}"/>
    <dgm:cxn modelId="{6FD8795E-8D1E-4331-8E87-87DD26830067}" type="presParOf" srcId="{F049AB21-B418-4F30-9F92-A7FA9987CDA6}" destId="{95784F8C-B52F-41C4-8DDE-4D0890358487}" srcOrd="0" destOrd="0" presId="urn:microsoft.com/office/officeart/2005/8/layout/lProcess2"/>
    <dgm:cxn modelId="{A7730AED-865F-42F9-93AC-0368A620AB81}" type="presParOf" srcId="{95784F8C-B52F-41C4-8DDE-4D0890358487}" destId="{7264C9EE-815A-440D-9D6C-7679CC576BC1}" srcOrd="0" destOrd="0" presId="urn:microsoft.com/office/officeart/2005/8/layout/lProcess2"/>
    <dgm:cxn modelId="{19AFD230-0A45-4D27-A890-F3BCA80F9416}" type="presParOf" srcId="{95784F8C-B52F-41C4-8DDE-4D0890358487}" destId="{56FD9DE7-DCFA-4B92-8093-099E2D9B240F}" srcOrd="1" destOrd="0" presId="urn:microsoft.com/office/officeart/2005/8/layout/lProcess2"/>
    <dgm:cxn modelId="{EA999AFC-EF8B-4C51-9877-6FB10E297D29}" type="presParOf" srcId="{95784F8C-B52F-41C4-8DDE-4D0890358487}" destId="{1023E984-313C-49D1-8294-79E8DAAECFD6}" srcOrd="2" destOrd="0" presId="urn:microsoft.com/office/officeart/2005/8/layout/lProcess2"/>
    <dgm:cxn modelId="{51D505DD-9A5D-4710-B050-116E80E433B6}" type="presParOf" srcId="{1023E984-313C-49D1-8294-79E8DAAECFD6}" destId="{92D6D77C-5E31-423B-9ED1-AFBA69DBBB07}" srcOrd="0" destOrd="0" presId="urn:microsoft.com/office/officeart/2005/8/layout/lProcess2"/>
    <dgm:cxn modelId="{7F6913A7-A19D-4E55-AE1A-55959B8C54CA}" type="presParOf" srcId="{92D6D77C-5E31-423B-9ED1-AFBA69DBBB07}" destId="{4B4B5E43-F715-45EE-B471-825FE466DAFF}" srcOrd="0" destOrd="0" presId="urn:microsoft.com/office/officeart/2005/8/layout/lProcess2"/>
    <dgm:cxn modelId="{F5385029-9DAB-45C8-A831-0ADDDE01D762}" type="presParOf" srcId="{92D6D77C-5E31-423B-9ED1-AFBA69DBBB07}" destId="{9A71ABBA-7D7E-4BBE-BF18-2632E7D81335}" srcOrd="1" destOrd="0" presId="urn:microsoft.com/office/officeart/2005/8/layout/lProcess2"/>
    <dgm:cxn modelId="{7D05F35F-4FFA-4974-8F75-3E28B8FFD7A2}" type="presParOf" srcId="{92D6D77C-5E31-423B-9ED1-AFBA69DBBB07}" destId="{A80B6ACD-F816-4599-A844-DA7F11AACA49}" srcOrd="2" destOrd="0" presId="urn:microsoft.com/office/officeart/2005/8/layout/lProcess2"/>
    <dgm:cxn modelId="{1D618E93-943E-413D-92E1-0B4813FB3997}" type="presParOf" srcId="{92D6D77C-5E31-423B-9ED1-AFBA69DBBB07}" destId="{BF86FC5A-9091-4E42-8B29-8F9CD303296E}" srcOrd="3" destOrd="0" presId="urn:microsoft.com/office/officeart/2005/8/layout/lProcess2"/>
    <dgm:cxn modelId="{7CDAE2EE-B347-48CA-A416-6A011F7A2305}" type="presParOf" srcId="{92D6D77C-5E31-423B-9ED1-AFBA69DBBB07}" destId="{7835072C-879A-4FE9-B37B-73C1D608175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D6988-7007-4873-B776-3ACC6245A1B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2C160D-B3DC-40C2-8344-935F145CC55D}">
      <dgm:prSet custT="1"/>
      <dgm:spPr/>
      <dgm:t>
        <a:bodyPr/>
        <a:lstStyle/>
        <a:p>
          <a:pPr algn="just" rtl="0"/>
          <a:r>
            <a:rPr lang="en-US" sz="3200" i="1" u="sng" dirty="0" smtClean="0">
              <a:solidFill>
                <a:schemeClr val="tx1"/>
              </a:solidFill>
            </a:rPr>
            <a:t>One of the most important skills for any leader is the ability to give effective feedback</a:t>
          </a:r>
          <a:r>
            <a:rPr lang="en-US" sz="3200" dirty="0" smtClean="0">
              <a:solidFill>
                <a:schemeClr val="tx1"/>
              </a:solidFill>
            </a:rPr>
            <a:t>.</a:t>
          </a:r>
          <a:endParaRPr lang="es-ES" sz="3200" dirty="0">
            <a:solidFill>
              <a:schemeClr val="tx1"/>
            </a:solidFill>
          </a:endParaRPr>
        </a:p>
      </dgm:t>
    </dgm:pt>
    <dgm:pt modelId="{1DB56D75-AA15-4277-87C6-B470DE99D819}" type="parTrans" cxnId="{59919A0C-BA2D-487D-A1E3-44831E99416E}">
      <dgm:prSet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620A867E-8BAA-446D-8585-927EB2F5F00C}" type="sibTrans" cxnId="{59919A0C-BA2D-487D-A1E3-44831E99416E}">
      <dgm:prSet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4A24809A-6CDF-46D3-8E41-C440E90B2706}">
      <dgm:prSet custT="1"/>
      <dgm:spPr/>
      <dgm:t>
        <a:bodyPr/>
        <a:lstStyle/>
        <a:p>
          <a:pPr algn="just" rtl="0"/>
          <a:r>
            <a:rPr lang="en-US" sz="3200" smtClean="0">
              <a:solidFill>
                <a:schemeClr val="tx1"/>
              </a:solidFill>
            </a:rPr>
            <a:t>In the company, </a:t>
          </a:r>
          <a:r>
            <a:rPr lang="en-US" sz="3200" i="1" u="sng" smtClean="0">
              <a:solidFill>
                <a:schemeClr val="tx1"/>
              </a:solidFill>
            </a:rPr>
            <a:t>feedback</a:t>
          </a:r>
          <a:r>
            <a:rPr lang="en-US" sz="3200" smtClean="0">
              <a:solidFill>
                <a:schemeClr val="tx1"/>
              </a:solidFill>
            </a:rPr>
            <a:t> is constantly given and received, its information </a:t>
          </a:r>
          <a:r>
            <a:rPr lang="en-US" sz="3200" i="1" u="sng" smtClean="0">
              <a:solidFill>
                <a:schemeClr val="tx1"/>
              </a:solidFill>
            </a:rPr>
            <a:t>helps us to move forward and make decisions</a:t>
          </a:r>
          <a:r>
            <a:rPr lang="en-US" sz="3200" smtClean="0">
              <a:solidFill>
                <a:schemeClr val="tx1"/>
              </a:solidFill>
            </a:rPr>
            <a:t>.</a:t>
          </a:r>
          <a:endParaRPr lang="es-ES" sz="3200">
            <a:solidFill>
              <a:schemeClr val="tx1"/>
            </a:solidFill>
          </a:endParaRPr>
        </a:p>
      </dgm:t>
    </dgm:pt>
    <dgm:pt modelId="{88F72770-926C-4FAD-BA59-235B77CBD3B7}" type="parTrans" cxnId="{4FEA6E30-23A2-47D7-BB26-B5F422F8D32A}">
      <dgm:prSet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D808E77E-F7D5-4FB3-8C9F-0D96FA3DD452}" type="sibTrans" cxnId="{4FEA6E30-23A2-47D7-BB26-B5F422F8D32A}">
      <dgm:prSet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7BF80A73-C007-4FC2-97A0-69399C1E6BED}">
      <dgm:prSet custT="1"/>
      <dgm:spPr/>
      <dgm:t>
        <a:bodyPr/>
        <a:lstStyle/>
        <a:p>
          <a:pPr algn="just" rtl="0"/>
          <a:r>
            <a:rPr lang="en-US" sz="3200" i="1" u="sng" smtClean="0">
              <a:solidFill>
                <a:schemeClr val="tx1"/>
              </a:solidFill>
            </a:rPr>
            <a:t>Feedback can be motivating or just the opposite</a:t>
          </a:r>
          <a:r>
            <a:rPr lang="en-US" sz="3200" smtClean="0">
              <a:solidFill>
                <a:schemeClr val="tx1"/>
              </a:solidFill>
            </a:rPr>
            <a:t>.</a:t>
          </a:r>
          <a:endParaRPr lang="es-ES" sz="3200">
            <a:solidFill>
              <a:schemeClr val="tx1"/>
            </a:solidFill>
          </a:endParaRPr>
        </a:p>
      </dgm:t>
    </dgm:pt>
    <dgm:pt modelId="{EA3DF04B-EE94-4D92-92B6-D3390FEAA97C}" type="parTrans" cxnId="{01003490-3C1D-453B-AE5D-F5F8E3CFDF95}">
      <dgm:prSet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75AA55B6-C201-4E9A-A9C9-886531DCCB85}" type="sibTrans" cxnId="{01003490-3C1D-453B-AE5D-F5F8E3CFDF95}">
      <dgm:prSet/>
      <dgm:spPr/>
      <dgm:t>
        <a:bodyPr/>
        <a:lstStyle/>
        <a:p>
          <a:pPr algn="just"/>
          <a:endParaRPr lang="es-ES" sz="3200">
            <a:solidFill>
              <a:schemeClr val="tx1"/>
            </a:solidFill>
          </a:endParaRPr>
        </a:p>
      </dgm:t>
    </dgm:pt>
    <dgm:pt modelId="{E9E842D7-ADDE-42EA-9BC6-E3A3E6EDEED0}" type="pres">
      <dgm:prSet presAssocID="{EB2D6988-7007-4873-B776-3ACC6245A1B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CEE5F72-8F7E-4D69-B7B7-15B85FD1D5BB}" type="pres">
      <dgm:prSet presAssocID="{1C2C160D-B3DC-40C2-8344-935F145CC55D}" presName="composite" presStyleCnt="0"/>
      <dgm:spPr/>
    </dgm:pt>
    <dgm:pt modelId="{1CAB16D3-58C4-4C7D-A3CE-843F7EAA91F2}" type="pres">
      <dgm:prSet presAssocID="{1C2C160D-B3DC-40C2-8344-935F145CC55D}" presName="LShape" presStyleLbl="alignNode1" presStyleIdx="0" presStyleCnt="5"/>
      <dgm:spPr/>
    </dgm:pt>
    <dgm:pt modelId="{4E04EA86-ED97-425A-8EE2-3B03CEDFD9AB}" type="pres">
      <dgm:prSet presAssocID="{1C2C160D-B3DC-40C2-8344-935F145CC55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8E029-56E6-4443-8819-A3E8AFEFF960}" type="pres">
      <dgm:prSet presAssocID="{1C2C160D-B3DC-40C2-8344-935F145CC55D}" presName="Triangle" presStyleLbl="alignNode1" presStyleIdx="1" presStyleCnt="5"/>
      <dgm:spPr/>
    </dgm:pt>
    <dgm:pt modelId="{1FBAA101-5967-488D-91A9-A8691464E1FB}" type="pres">
      <dgm:prSet presAssocID="{620A867E-8BAA-446D-8585-927EB2F5F00C}" presName="sibTrans" presStyleCnt="0"/>
      <dgm:spPr/>
    </dgm:pt>
    <dgm:pt modelId="{2C7D6D7C-9702-4684-8893-2D9B04636242}" type="pres">
      <dgm:prSet presAssocID="{620A867E-8BAA-446D-8585-927EB2F5F00C}" presName="space" presStyleCnt="0"/>
      <dgm:spPr/>
    </dgm:pt>
    <dgm:pt modelId="{414F9FF9-F7A0-4F02-910D-210D5F9414E4}" type="pres">
      <dgm:prSet presAssocID="{4A24809A-6CDF-46D3-8E41-C440E90B2706}" presName="composite" presStyleCnt="0"/>
      <dgm:spPr/>
    </dgm:pt>
    <dgm:pt modelId="{93707FEC-ACE6-4143-A49F-CD3B353FE553}" type="pres">
      <dgm:prSet presAssocID="{4A24809A-6CDF-46D3-8E41-C440E90B2706}" presName="LShape" presStyleLbl="alignNode1" presStyleIdx="2" presStyleCnt="5"/>
      <dgm:spPr/>
    </dgm:pt>
    <dgm:pt modelId="{1D72B736-1870-4A9F-BCF4-CC9F881AC6BD}" type="pres">
      <dgm:prSet presAssocID="{4A24809A-6CDF-46D3-8E41-C440E90B270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B659E7-09E0-4157-8DDC-36172492F5FF}" type="pres">
      <dgm:prSet presAssocID="{4A24809A-6CDF-46D3-8E41-C440E90B2706}" presName="Triangle" presStyleLbl="alignNode1" presStyleIdx="3" presStyleCnt="5"/>
      <dgm:spPr/>
    </dgm:pt>
    <dgm:pt modelId="{07A9FDB0-0F72-4E3D-AC51-D08EA1E114EB}" type="pres">
      <dgm:prSet presAssocID="{D808E77E-F7D5-4FB3-8C9F-0D96FA3DD452}" presName="sibTrans" presStyleCnt="0"/>
      <dgm:spPr/>
    </dgm:pt>
    <dgm:pt modelId="{C037CB9B-7F68-4080-A94A-097FCC334CED}" type="pres">
      <dgm:prSet presAssocID="{D808E77E-F7D5-4FB3-8C9F-0D96FA3DD452}" presName="space" presStyleCnt="0"/>
      <dgm:spPr/>
    </dgm:pt>
    <dgm:pt modelId="{304E1CBF-6EF1-4712-803D-2FA26B29F0D1}" type="pres">
      <dgm:prSet presAssocID="{7BF80A73-C007-4FC2-97A0-69399C1E6BED}" presName="composite" presStyleCnt="0"/>
      <dgm:spPr/>
    </dgm:pt>
    <dgm:pt modelId="{F71A220F-C585-40FC-A352-7E436F327847}" type="pres">
      <dgm:prSet presAssocID="{7BF80A73-C007-4FC2-97A0-69399C1E6BED}" presName="LShape" presStyleLbl="alignNode1" presStyleIdx="4" presStyleCnt="5"/>
      <dgm:spPr/>
    </dgm:pt>
    <dgm:pt modelId="{23D9DDB9-65F3-427B-9049-F47DC20114BE}" type="pres">
      <dgm:prSet presAssocID="{7BF80A73-C007-4FC2-97A0-69399C1E6B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919A0C-BA2D-487D-A1E3-44831E99416E}" srcId="{EB2D6988-7007-4873-B776-3ACC6245A1B7}" destId="{1C2C160D-B3DC-40C2-8344-935F145CC55D}" srcOrd="0" destOrd="0" parTransId="{1DB56D75-AA15-4277-87C6-B470DE99D819}" sibTransId="{620A867E-8BAA-446D-8585-927EB2F5F00C}"/>
    <dgm:cxn modelId="{4FEA6E30-23A2-47D7-BB26-B5F422F8D32A}" srcId="{EB2D6988-7007-4873-B776-3ACC6245A1B7}" destId="{4A24809A-6CDF-46D3-8E41-C440E90B2706}" srcOrd="1" destOrd="0" parTransId="{88F72770-926C-4FAD-BA59-235B77CBD3B7}" sibTransId="{D808E77E-F7D5-4FB3-8C9F-0D96FA3DD452}"/>
    <dgm:cxn modelId="{5B5443C2-C2F7-4648-8EA9-3807F9F7B1F9}" type="presOf" srcId="{4A24809A-6CDF-46D3-8E41-C440E90B2706}" destId="{1D72B736-1870-4A9F-BCF4-CC9F881AC6BD}" srcOrd="0" destOrd="0" presId="urn:microsoft.com/office/officeart/2009/3/layout/StepUpProcess"/>
    <dgm:cxn modelId="{298DA0BC-D9F3-41CA-A3E0-04FC71593FED}" type="presOf" srcId="{EB2D6988-7007-4873-B776-3ACC6245A1B7}" destId="{E9E842D7-ADDE-42EA-9BC6-E3A3E6EDEED0}" srcOrd="0" destOrd="0" presId="urn:microsoft.com/office/officeart/2009/3/layout/StepUpProcess"/>
    <dgm:cxn modelId="{D8CF3C66-A4AC-4B40-A986-C6737F758C0C}" type="presOf" srcId="{7BF80A73-C007-4FC2-97A0-69399C1E6BED}" destId="{23D9DDB9-65F3-427B-9049-F47DC20114BE}" srcOrd="0" destOrd="0" presId="urn:microsoft.com/office/officeart/2009/3/layout/StepUpProcess"/>
    <dgm:cxn modelId="{01003490-3C1D-453B-AE5D-F5F8E3CFDF95}" srcId="{EB2D6988-7007-4873-B776-3ACC6245A1B7}" destId="{7BF80A73-C007-4FC2-97A0-69399C1E6BED}" srcOrd="2" destOrd="0" parTransId="{EA3DF04B-EE94-4D92-92B6-D3390FEAA97C}" sibTransId="{75AA55B6-C201-4E9A-A9C9-886531DCCB85}"/>
    <dgm:cxn modelId="{C3CE2B03-9D56-495F-879C-786D47650CFC}" type="presOf" srcId="{1C2C160D-B3DC-40C2-8344-935F145CC55D}" destId="{4E04EA86-ED97-425A-8EE2-3B03CEDFD9AB}" srcOrd="0" destOrd="0" presId="urn:microsoft.com/office/officeart/2009/3/layout/StepUpProcess"/>
    <dgm:cxn modelId="{940D65D8-522F-4018-9C02-1462513578D0}" type="presParOf" srcId="{E9E842D7-ADDE-42EA-9BC6-E3A3E6EDEED0}" destId="{5CEE5F72-8F7E-4D69-B7B7-15B85FD1D5BB}" srcOrd="0" destOrd="0" presId="urn:microsoft.com/office/officeart/2009/3/layout/StepUpProcess"/>
    <dgm:cxn modelId="{3B2CCD66-AF3A-4A4A-AA2B-28811D68DC62}" type="presParOf" srcId="{5CEE5F72-8F7E-4D69-B7B7-15B85FD1D5BB}" destId="{1CAB16D3-58C4-4C7D-A3CE-843F7EAA91F2}" srcOrd="0" destOrd="0" presId="urn:microsoft.com/office/officeart/2009/3/layout/StepUpProcess"/>
    <dgm:cxn modelId="{13C1BE0E-7FD4-4685-A18A-D4929019CDA5}" type="presParOf" srcId="{5CEE5F72-8F7E-4D69-B7B7-15B85FD1D5BB}" destId="{4E04EA86-ED97-425A-8EE2-3B03CEDFD9AB}" srcOrd="1" destOrd="0" presId="urn:microsoft.com/office/officeart/2009/3/layout/StepUpProcess"/>
    <dgm:cxn modelId="{E3DEB1D7-C0C8-4347-AA4A-3B88837B57F0}" type="presParOf" srcId="{5CEE5F72-8F7E-4D69-B7B7-15B85FD1D5BB}" destId="{37E8E029-56E6-4443-8819-A3E8AFEFF960}" srcOrd="2" destOrd="0" presId="urn:microsoft.com/office/officeart/2009/3/layout/StepUpProcess"/>
    <dgm:cxn modelId="{1C7CBD7D-E0C0-4739-B80F-E7335680933A}" type="presParOf" srcId="{E9E842D7-ADDE-42EA-9BC6-E3A3E6EDEED0}" destId="{1FBAA101-5967-488D-91A9-A8691464E1FB}" srcOrd="1" destOrd="0" presId="urn:microsoft.com/office/officeart/2009/3/layout/StepUpProcess"/>
    <dgm:cxn modelId="{25383203-086A-41EF-AFF6-A378673D85BA}" type="presParOf" srcId="{1FBAA101-5967-488D-91A9-A8691464E1FB}" destId="{2C7D6D7C-9702-4684-8893-2D9B04636242}" srcOrd="0" destOrd="0" presId="urn:microsoft.com/office/officeart/2009/3/layout/StepUpProcess"/>
    <dgm:cxn modelId="{1D5AD23D-4646-45E7-9116-35C5DC486E98}" type="presParOf" srcId="{E9E842D7-ADDE-42EA-9BC6-E3A3E6EDEED0}" destId="{414F9FF9-F7A0-4F02-910D-210D5F9414E4}" srcOrd="2" destOrd="0" presId="urn:microsoft.com/office/officeart/2009/3/layout/StepUpProcess"/>
    <dgm:cxn modelId="{07F1E887-E6A1-4A79-B096-05E95B58B094}" type="presParOf" srcId="{414F9FF9-F7A0-4F02-910D-210D5F9414E4}" destId="{93707FEC-ACE6-4143-A49F-CD3B353FE553}" srcOrd="0" destOrd="0" presId="urn:microsoft.com/office/officeart/2009/3/layout/StepUpProcess"/>
    <dgm:cxn modelId="{B1E79A04-A60A-4BD8-9A2A-7E191AFFECF6}" type="presParOf" srcId="{414F9FF9-F7A0-4F02-910D-210D5F9414E4}" destId="{1D72B736-1870-4A9F-BCF4-CC9F881AC6BD}" srcOrd="1" destOrd="0" presId="urn:microsoft.com/office/officeart/2009/3/layout/StepUpProcess"/>
    <dgm:cxn modelId="{27310517-77EB-4FB0-901A-FE878A532BA2}" type="presParOf" srcId="{414F9FF9-F7A0-4F02-910D-210D5F9414E4}" destId="{A5B659E7-09E0-4157-8DDC-36172492F5FF}" srcOrd="2" destOrd="0" presId="urn:microsoft.com/office/officeart/2009/3/layout/StepUpProcess"/>
    <dgm:cxn modelId="{F588EDAD-D08F-43FB-B0C9-D85BB7A3C8E7}" type="presParOf" srcId="{E9E842D7-ADDE-42EA-9BC6-E3A3E6EDEED0}" destId="{07A9FDB0-0F72-4E3D-AC51-D08EA1E114EB}" srcOrd="3" destOrd="0" presId="urn:microsoft.com/office/officeart/2009/3/layout/StepUpProcess"/>
    <dgm:cxn modelId="{DEC9233B-D563-46FB-B745-922F4999A4AD}" type="presParOf" srcId="{07A9FDB0-0F72-4E3D-AC51-D08EA1E114EB}" destId="{C037CB9B-7F68-4080-A94A-097FCC334CED}" srcOrd="0" destOrd="0" presId="urn:microsoft.com/office/officeart/2009/3/layout/StepUpProcess"/>
    <dgm:cxn modelId="{1DB95FAE-C0E6-4536-832F-DECEA27284DD}" type="presParOf" srcId="{E9E842D7-ADDE-42EA-9BC6-E3A3E6EDEED0}" destId="{304E1CBF-6EF1-4712-803D-2FA26B29F0D1}" srcOrd="4" destOrd="0" presId="urn:microsoft.com/office/officeart/2009/3/layout/StepUpProcess"/>
    <dgm:cxn modelId="{9142B664-4C73-450E-90C5-A916652D9C02}" type="presParOf" srcId="{304E1CBF-6EF1-4712-803D-2FA26B29F0D1}" destId="{F71A220F-C585-40FC-A352-7E436F327847}" srcOrd="0" destOrd="0" presId="urn:microsoft.com/office/officeart/2009/3/layout/StepUpProcess"/>
    <dgm:cxn modelId="{7E3E19D2-10D9-4675-A6EC-EDA8F032638E}" type="presParOf" srcId="{304E1CBF-6EF1-4712-803D-2FA26B29F0D1}" destId="{23D9DDB9-65F3-427B-9049-F47DC20114B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E9B06-BDE4-4D42-BDCA-D0AFEBDA8BD4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769AAA2-1E31-487F-BAE3-4DA57FEAE992}">
      <dgm:prSet/>
      <dgm:spPr/>
      <dgm:t>
        <a:bodyPr/>
        <a:lstStyle/>
        <a:p>
          <a:pPr rtl="0"/>
          <a:r>
            <a:rPr lang="en-US" smtClean="0"/>
            <a:t>One of the most difficult times for any leader is when they have to give negative feedback.</a:t>
          </a:r>
          <a:endParaRPr lang="es-ES"/>
        </a:p>
      </dgm:t>
    </dgm:pt>
    <dgm:pt modelId="{EE81FB37-67DD-4D45-8896-E9542075A7B3}" type="parTrans" cxnId="{6AF97FB5-685C-4EC1-A011-4DAAFD690D29}">
      <dgm:prSet/>
      <dgm:spPr/>
      <dgm:t>
        <a:bodyPr/>
        <a:lstStyle/>
        <a:p>
          <a:endParaRPr lang="es-ES"/>
        </a:p>
      </dgm:t>
    </dgm:pt>
    <dgm:pt modelId="{0AA5AF4C-5614-4C40-9278-090715C7D314}" type="sibTrans" cxnId="{6AF97FB5-685C-4EC1-A011-4DAAFD690D29}">
      <dgm:prSet/>
      <dgm:spPr/>
      <dgm:t>
        <a:bodyPr/>
        <a:lstStyle/>
        <a:p>
          <a:endParaRPr lang="es-ES"/>
        </a:p>
      </dgm:t>
    </dgm:pt>
    <dgm:pt modelId="{035CA6F1-C2A2-4A4A-BCC9-0AD2CF7C8544}">
      <dgm:prSet/>
      <dgm:spPr/>
      <dgm:t>
        <a:bodyPr/>
        <a:lstStyle/>
        <a:p>
          <a:pPr rtl="0"/>
          <a:r>
            <a:rPr lang="en-US" dirty="0" smtClean="0"/>
            <a:t>To give negative feedback, it is essential that the leader does an exercise that requires certain skills: </a:t>
          </a:r>
          <a:endParaRPr lang="es-ES" dirty="0"/>
        </a:p>
      </dgm:t>
    </dgm:pt>
    <dgm:pt modelId="{C53C2CB1-1376-4621-B87A-C9019EB72BC1}" type="parTrans" cxnId="{1DD86162-4364-4ECB-8A98-A3F8776DE89B}">
      <dgm:prSet/>
      <dgm:spPr/>
      <dgm:t>
        <a:bodyPr/>
        <a:lstStyle/>
        <a:p>
          <a:endParaRPr lang="es-ES"/>
        </a:p>
      </dgm:t>
    </dgm:pt>
    <dgm:pt modelId="{99E272E8-6F11-4586-A24B-80940B105E3C}" type="sibTrans" cxnId="{1DD86162-4364-4ECB-8A98-A3F8776DE89B}">
      <dgm:prSet/>
      <dgm:spPr/>
      <dgm:t>
        <a:bodyPr/>
        <a:lstStyle/>
        <a:p>
          <a:endParaRPr lang="es-ES"/>
        </a:p>
      </dgm:t>
    </dgm:pt>
    <dgm:pt modelId="{60752DFD-8812-42AB-B4BC-CA6C1B0CD4D0}">
      <dgm:prSet/>
      <dgm:spPr/>
      <dgm:t>
        <a:bodyPr/>
        <a:lstStyle/>
        <a:p>
          <a:pPr rtl="0"/>
          <a:r>
            <a:rPr lang="en-US" smtClean="0"/>
            <a:t>good perceptive capacity</a:t>
          </a:r>
          <a:endParaRPr lang="es-ES"/>
        </a:p>
      </dgm:t>
    </dgm:pt>
    <dgm:pt modelId="{39023D28-1682-4E5E-B25F-F748B8B6A32C}" type="parTrans" cxnId="{1631C125-A5B7-4BE5-938D-517EB748486E}">
      <dgm:prSet/>
      <dgm:spPr/>
      <dgm:t>
        <a:bodyPr/>
        <a:lstStyle/>
        <a:p>
          <a:endParaRPr lang="es-ES"/>
        </a:p>
      </dgm:t>
    </dgm:pt>
    <dgm:pt modelId="{B284A2D2-F87D-4219-8AFE-0E1161834251}" type="sibTrans" cxnId="{1631C125-A5B7-4BE5-938D-517EB748486E}">
      <dgm:prSet/>
      <dgm:spPr/>
      <dgm:t>
        <a:bodyPr/>
        <a:lstStyle/>
        <a:p>
          <a:endParaRPr lang="es-ES"/>
        </a:p>
      </dgm:t>
    </dgm:pt>
    <dgm:pt modelId="{A5651118-D786-4D21-9956-791ABAD24D35}">
      <dgm:prSet/>
      <dgm:spPr/>
      <dgm:t>
        <a:bodyPr/>
        <a:lstStyle/>
        <a:p>
          <a:pPr rtl="0"/>
          <a:r>
            <a:rPr lang="en-US" smtClean="0"/>
            <a:t>reflective attitude </a:t>
          </a:r>
          <a:endParaRPr lang="es-ES"/>
        </a:p>
      </dgm:t>
    </dgm:pt>
    <dgm:pt modelId="{81336AF9-A261-421B-819D-BDF2394852D1}" type="parTrans" cxnId="{CF10DDD4-D16F-4878-9B48-2852DADEC098}">
      <dgm:prSet/>
      <dgm:spPr/>
      <dgm:t>
        <a:bodyPr/>
        <a:lstStyle/>
        <a:p>
          <a:endParaRPr lang="es-ES"/>
        </a:p>
      </dgm:t>
    </dgm:pt>
    <dgm:pt modelId="{F0D7B253-8AFF-4217-B6EA-A0D8CF1160C4}" type="sibTrans" cxnId="{CF10DDD4-D16F-4878-9B48-2852DADEC098}">
      <dgm:prSet/>
      <dgm:spPr/>
      <dgm:t>
        <a:bodyPr/>
        <a:lstStyle/>
        <a:p>
          <a:endParaRPr lang="es-ES"/>
        </a:p>
      </dgm:t>
    </dgm:pt>
    <dgm:pt modelId="{1201B079-C85A-4A56-B82B-96EBA9E3BB49}">
      <dgm:prSet/>
      <dgm:spPr/>
      <dgm:t>
        <a:bodyPr/>
        <a:lstStyle/>
        <a:p>
          <a:pPr rtl="0"/>
          <a:r>
            <a:rPr lang="en-US" smtClean="0"/>
            <a:t>and emotional intelligence. </a:t>
          </a:r>
          <a:endParaRPr lang="es-ES"/>
        </a:p>
      </dgm:t>
    </dgm:pt>
    <dgm:pt modelId="{16BC416F-074A-4610-A709-4C99FD7A980A}" type="parTrans" cxnId="{23AB9E75-289F-44AA-98D6-181B4E629023}">
      <dgm:prSet/>
      <dgm:spPr/>
      <dgm:t>
        <a:bodyPr/>
        <a:lstStyle/>
        <a:p>
          <a:endParaRPr lang="es-ES"/>
        </a:p>
      </dgm:t>
    </dgm:pt>
    <dgm:pt modelId="{27257F8E-B1CE-418E-84FC-7544B0225775}" type="sibTrans" cxnId="{23AB9E75-289F-44AA-98D6-181B4E629023}">
      <dgm:prSet/>
      <dgm:spPr/>
      <dgm:t>
        <a:bodyPr/>
        <a:lstStyle/>
        <a:p>
          <a:endParaRPr lang="es-ES"/>
        </a:p>
      </dgm:t>
    </dgm:pt>
    <dgm:pt modelId="{8BAA09ED-7134-4DA5-BD12-4D75142D2200}">
      <dgm:prSet/>
      <dgm:spPr/>
      <dgm:t>
        <a:bodyPr/>
        <a:lstStyle/>
        <a:p>
          <a:pPr rtl="0"/>
          <a:r>
            <a:rPr lang="en-US" smtClean="0"/>
            <a:t>A good leader must be able to perceive problems, know how to analyze them objectively and calmly, and most importantly, communicate them constructively</a:t>
          </a:r>
          <a:endParaRPr lang="es-ES"/>
        </a:p>
      </dgm:t>
    </dgm:pt>
    <dgm:pt modelId="{E19FCE6C-8A47-4059-83CC-D5390B0C010C}" type="parTrans" cxnId="{01070798-CE6A-49D4-BE83-5399E5C87EC0}">
      <dgm:prSet/>
      <dgm:spPr/>
      <dgm:t>
        <a:bodyPr/>
        <a:lstStyle/>
        <a:p>
          <a:endParaRPr lang="es-ES"/>
        </a:p>
      </dgm:t>
    </dgm:pt>
    <dgm:pt modelId="{A4659E74-22C7-4AC3-9755-339A83926427}" type="sibTrans" cxnId="{01070798-CE6A-49D4-BE83-5399E5C87EC0}">
      <dgm:prSet/>
      <dgm:spPr/>
      <dgm:t>
        <a:bodyPr/>
        <a:lstStyle/>
        <a:p>
          <a:endParaRPr lang="es-ES"/>
        </a:p>
      </dgm:t>
    </dgm:pt>
    <dgm:pt modelId="{499001A3-DA00-40EE-9556-1DE5FEB7D5F6}" type="pres">
      <dgm:prSet presAssocID="{C73E9B06-BDE4-4D42-BDCA-D0AFEBDA8BD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3E7112A-81AE-43C3-AAFC-6F391F9BB586}" type="pres">
      <dgm:prSet presAssocID="{C73E9B06-BDE4-4D42-BDCA-D0AFEBDA8BD4}" presName="outerBox" presStyleCnt="0"/>
      <dgm:spPr/>
    </dgm:pt>
    <dgm:pt modelId="{B00F2E5B-E8BC-4460-BDD5-BC3E9534A00A}" type="pres">
      <dgm:prSet presAssocID="{C73E9B06-BDE4-4D42-BDCA-D0AFEBDA8BD4}" presName="outerBoxParent" presStyleLbl="node1" presStyleIdx="0" presStyleCnt="3"/>
      <dgm:spPr/>
      <dgm:t>
        <a:bodyPr/>
        <a:lstStyle/>
        <a:p>
          <a:endParaRPr lang="es-ES"/>
        </a:p>
      </dgm:t>
    </dgm:pt>
    <dgm:pt modelId="{6C6FE1AD-32E6-4182-8B26-3951DAC2EBFA}" type="pres">
      <dgm:prSet presAssocID="{C73E9B06-BDE4-4D42-BDCA-D0AFEBDA8BD4}" presName="outerBoxChildren" presStyleCnt="0"/>
      <dgm:spPr/>
    </dgm:pt>
    <dgm:pt modelId="{322F9C93-2795-431F-8494-364E3A580A75}" type="pres">
      <dgm:prSet presAssocID="{C73E9B06-BDE4-4D42-BDCA-D0AFEBDA8BD4}" presName="middleBox" presStyleCnt="0"/>
      <dgm:spPr/>
    </dgm:pt>
    <dgm:pt modelId="{66FFFFCC-8BC8-4D4E-8229-F17BF73307E9}" type="pres">
      <dgm:prSet presAssocID="{C73E9B06-BDE4-4D42-BDCA-D0AFEBDA8BD4}" presName="middleBoxParent" presStyleLbl="node1" presStyleIdx="1" presStyleCnt="3"/>
      <dgm:spPr/>
      <dgm:t>
        <a:bodyPr/>
        <a:lstStyle/>
        <a:p>
          <a:endParaRPr lang="es-ES"/>
        </a:p>
      </dgm:t>
    </dgm:pt>
    <dgm:pt modelId="{422A0D5E-AFAB-4DFD-B689-48B8C3CE15B5}" type="pres">
      <dgm:prSet presAssocID="{C73E9B06-BDE4-4D42-BDCA-D0AFEBDA8BD4}" presName="middleBoxChildren" presStyleCnt="0"/>
      <dgm:spPr/>
    </dgm:pt>
    <dgm:pt modelId="{E975E942-90B6-483C-805B-E6696D8932E0}" type="pres">
      <dgm:prSet presAssocID="{60752DFD-8812-42AB-B4BC-CA6C1B0CD4D0}" presName="m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CF826-7626-492D-8774-9A76AA23D3C1}" type="pres">
      <dgm:prSet presAssocID="{B284A2D2-F87D-4219-8AFE-0E1161834251}" presName="middleSibTrans" presStyleCnt="0"/>
      <dgm:spPr/>
    </dgm:pt>
    <dgm:pt modelId="{E3D2AD16-F46F-4839-95D4-32B2A792A972}" type="pres">
      <dgm:prSet presAssocID="{A5651118-D786-4D21-9956-791ABAD24D35}" presName="m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9B485-DF1A-45B5-9A16-ECC46F679DA7}" type="pres">
      <dgm:prSet presAssocID="{F0D7B253-8AFF-4217-B6EA-A0D8CF1160C4}" presName="middleSibTrans" presStyleCnt="0"/>
      <dgm:spPr/>
    </dgm:pt>
    <dgm:pt modelId="{CD33E2FA-7AB4-4728-87CF-D3551CA2E7AF}" type="pres">
      <dgm:prSet presAssocID="{1201B079-C85A-4A56-B82B-96EBA9E3BB49}" presName="m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228E7F-0F2B-462A-AC46-196ED8A6DB6A}" type="pres">
      <dgm:prSet presAssocID="{C73E9B06-BDE4-4D42-BDCA-D0AFEBDA8BD4}" presName="centerBox" presStyleCnt="0"/>
      <dgm:spPr/>
    </dgm:pt>
    <dgm:pt modelId="{27F0CCF4-32CB-45B7-90CE-609AB3FEB676}" type="pres">
      <dgm:prSet presAssocID="{C73E9B06-BDE4-4D42-BDCA-D0AFEBDA8BD4}" presName="centerBoxParent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70B3272E-7C81-4B4B-BA26-3E1320BFEFE4}" type="presOf" srcId="{A5651118-D786-4D21-9956-791ABAD24D35}" destId="{E3D2AD16-F46F-4839-95D4-32B2A792A972}" srcOrd="0" destOrd="0" presId="urn:microsoft.com/office/officeart/2005/8/layout/target2"/>
    <dgm:cxn modelId="{C6ECD4A8-F06C-494D-94A6-DF0D0DE77673}" type="presOf" srcId="{1201B079-C85A-4A56-B82B-96EBA9E3BB49}" destId="{CD33E2FA-7AB4-4728-87CF-D3551CA2E7AF}" srcOrd="0" destOrd="0" presId="urn:microsoft.com/office/officeart/2005/8/layout/target2"/>
    <dgm:cxn modelId="{1631C125-A5B7-4BE5-938D-517EB748486E}" srcId="{035CA6F1-C2A2-4A4A-BCC9-0AD2CF7C8544}" destId="{60752DFD-8812-42AB-B4BC-CA6C1B0CD4D0}" srcOrd="0" destOrd="0" parTransId="{39023D28-1682-4E5E-B25F-F748B8B6A32C}" sibTransId="{B284A2D2-F87D-4219-8AFE-0E1161834251}"/>
    <dgm:cxn modelId="{7F5C8E03-5EAA-42D7-855A-DF2F806B5CE8}" type="presOf" srcId="{035CA6F1-C2A2-4A4A-BCC9-0AD2CF7C8544}" destId="{66FFFFCC-8BC8-4D4E-8229-F17BF73307E9}" srcOrd="0" destOrd="0" presId="urn:microsoft.com/office/officeart/2005/8/layout/target2"/>
    <dgm:cxn modelId="{1DD86162-4364-4ECB-8A98-A3F8776DE89B}" srcId="{C73E9B06-BDE4-4D42-BDCA-D0AFEBDA8BD4}" destId="{035CA6F1-C2A2-4A4A-BCC9-0AD2CF7C8544}" srcOrd="1" destOrd="0" parTransId="{C53C2CB1-1376-4621-B87A-C9019EB72BC1}" sibTransId="{99E272E8-6F11-4586-A24B-80940B105E3C}"/>
    <dgm:cxn modelId="{95EDBDAA-E3D5-4708-B8E3-AAA686873F9C}" type="presOf" srcId="{8BAA09ED-7134-4DA5-BD12-4D75142D2200}" destId="{27F0CCF4-32CB-45B7-90CE-609AB3FEB676}" srcOrd="0" destOrd="0" presId="urn:microsoft.com/office/officeart/2005/8/layout/target2"/>
    <dgm:cxn modelId="{2D1F8EF5-40ED-4C8D-ABA8-CCB56060E1F5}" type="presOf" srcId="{8769AAA2-1E31-487F-BAE3-4DA57FEAE992}" destId="{B00F2E5B-E8BC-4460-BDD5-BC3E9534A00A}" srcOrd="0" destOrd="0" presId="urn:microsoft.com/office/officeart/2005/8/layout/target2"/>
    <dgm:cxn modelId="{CF10DDD4-D16F-4878-9B48-2852DADEC098}" srcId="{035CA6F1-C2A2-4A4A-BCC9-0AD2CF7C8544}" destId="{A5651118-D786-4D21-9956-791ABAD24D35}" srcOrd="1" destOrd="0" parTransId="{81336AF9-A261-421B-819D-BDF2394852D1}" sibTransId="{F0D7B253-8AFF-4217-B6EA-A0D8CF1160C4}"/>
    <dgm:cxn modelId="{22F58FFB-6A5B-4D75-B3DB-CE93BFDE49A4}" type="presOf" srcId="{60752DFD-8812-42AB-B4BC-CA6C1B0CD4D0}" destId="{E975E942-90B6-483C-805B-E6696D8932E0}" srcOrd="0" destOrd="0" presId="urn:microsoft.com/office/officeart/2005/8/layout/target2"/>
    <dgm:cxn modelId="{01070798-CE6A-49D4-BE83-5399E5C87EC0}" srcId="{C73E9B06-BDE4-4D42-BDCA-D0AFEBDA8BD4}" destId="{8BAA09ED-7134-4DA5-BD12-4D75142D2200}" srcOrd="2" destOrd="0" parTransId="{E19FCE6C-8A47-4059-83CC-D5390B0C010C}" sibTransId="{A4659E74-22C7-4AC3-9755-339A83926427}"/>
    <dgm:cxn modelId="{1F14EF76-E0E4-442E-A905-AD14035BC611}" type="presOf" srcId="{C73E9B06-BDE4-4D42-BDCA-D0AFEBDA8BD4}" destId="{499001A3-DA00-40EE-9556-1DE5FEB7D5F6}" srcOrd="0" destOrd="0" presId="urn:microsoft.com/office/officeart/2005/8/layout/target2"/>
    <dgm:cxn modelId="{6AF97FB5-685C-4EC1-A011-4DAAFD690D29}" srcId="{C73E9B06-BDE4-4D42-BDCA-D0AFEBDA8BD4}" destId="{8769AAA2-1E31-487F-BAE3-4DA57FEAE992}" srcOrd="0" destOrd="0" parTransId="{EE81FB37-67DD-4D45-8896-E9542075A7B3}" sibTransId="{0AA5AF4C-5614-4C40-9278-090715C7D314}"/>
    <dgm:cxn modelId="{23AB9E75-289F-44AA-98D6-181B4E629023}" srcId="{035CA6F1-C2A2-4A4A-BCC9-0AD2CF7C8544}" destId="{1201B079-C85A-4A56-B82B-96EBA9E3BB49}" srcOrd="2" destOrd="0" parTransId="{16BC416F-074A-4610-A709-4C99FD7A980A}" sibTransId="{27257F8E-B1CE-418E-84FC-7544B0225775}"/>
    <dgm:cxn modelId="{872052ED-379D-432C-86E1-FE46E2D72984}" type="presParOf" srcId="{499001A3-DA00-40EE-9556-1DE5FEB7D5F6}" destId="{B3E7112A-81AE-43C3-AAFC-6F391F9BB586}" srcOrd="0" destOrd="0" presId="urn:microsoft.com/office/officeart/2005/8/layout/target2"/>
    <dgm:cxn modelId="{264EB297-11BF-43A5-9058-B10DD8787233}" type="presParOf" srcId="{B3E7112A-81AE-43C3-AAFC-6F391F9BB586}" destId="{B00F2E5B-E8BC-4460-BDD5-BC3E9534A00A}" srcOrd="0" destOrd="0" presId="urn:microsoft.com/office/officeart/2005/8/layout/target2"/>
    <dgm:cxn modelId="{8521CA7A-42A2-455C-B2AB-BB9BFD042BF1}" type="presParOf" srcId="{B3E7112A-81AE-43C3-AAFC-6F391F9BB586}" destId="{6C6FE1AD-32E6-4182-8B26-3951DAC2EBFA}" srcOrd="1" destOrd="0" presId="urn:microsoft.com/office/officeart/2005/8/layout/target2"/>
    <dgm:cxn modelId="{E77F6494-A1B5-4BE0-AB79-EA6721E1E07A}" type="presParOf" srcId="{499001A3-DA00-40EE-9556-1DE5FEB7D5F6}" destId="{322F9C93-2795-431F-8494-364E3A580A75}" srcOrd="1" destOrd="0" presId="urn:microsoft.com/office/officeart/2005/8/layout/target2"/>
    <dgm:cxn modelId="{1F387DE8-2F0C-46C7-A520-46F92DFDB087}" type="presParOf" srcId="{322F9C93-2795-431F-8494-364E3A580A75}" destId="{66FFFFCC-8BC8-4D4E-8229-F17BF73307E9}" srcOrd="0" destOrd="0" presId="urn:microsoft.com/office/officeart/2005/8/layout/target2"/>
    <dgm:cxn modelId="{5E204117-3F3E-48B4-BB33-4E9EA21E5D6D}" type="presParOf" srcId="{322F9C93-2795-431F-8494-364E3A580A75}" destId="{422A0D5E-AFAB-4DFD-B689-48B8C3CE15B5}" srcOrd="1" destOrd="0" presId="urn:microsoft.com/office/officeart/2005/8/layout/target2"/>
    <dgm:cxn modelId="{1B4F1EDC-05E6-4617-A05B-CAE6E34CA9F0}" type="presParOf" srcId="{422A0D5E-AFAB-4DFD-B689-48B8C3CE15B5}" destId="{E975E942-90B6-483C-805B-E6696D8932E0}" srcOrd="0" destOrd="0" presId="urn:microsoft.com/office/officeart/2005/8/layout/target2"/>
    <dgm:cxn modelId="{1863C7D2-3BCC-4FA3-98A3-56ED658B5947}" type="presParOf" srcId="{422A0D5E-AFAB-4DFD-B689-48B8C3CE15B5}" destId="{95CCF826-7626-492D-8774-9A76AA23D3C1}" srcOrd="1" destOrd="0" presId="urn:microsoft.com/office/officeart/2005/8/layout/target2"/>
    <dgm:cxn modelId="{F8BB142D-F104-42FD-BAA3-E2FABF51E072}" type="presParOf" srcId="{422A0D5E-AFAB-4DFD-B689-48B8C3CE15B5}" destId="{E3D2AD16-F46F-4839-95D4-32B2A792A972}" srcOrd="2" destOrd="0" presId="urn:microsoft.com/office/officeart/2005/8/layout/target2"/>
    <dgm:cxn modelId="{9AFF9987-870E-47D7-83DA-9677C74F48A7}" type="presParOf" srcId="{422A0D5E-AFAB-4DFD-B689-48B8C3CE15B5}" destId="{03E9B485-DF1A-45B5-9A16-ECC46F679DA7}" srcOrd="3" destOrd="0" presId="urn:microsoft.com/office/officeart/2005/8/layout/target2"/>
    <dgm:cxn modelId="{06C887AA-743A-43A0-AECB-13DEA71B0B33}" type="presParOf" srcId="{422A0D5E-AFAB-4DFD-B689-48B8C3CE15B5}" destId="{CD33E2FA-7AB4-4728-87CF-D3551CA2E7AF}" srcOrd="4" destOrd="0" presId="urn:microsoft.com/office/officeart/2005/8/layout/target2"/>
    <dgm:cxn modelId="{FA14320F-B8DC-412E-8CC2-A46710048C2D}" type="presParOf" srcId="{499001A3-DA00-40EE-9556-1DE5FEB7D5F6}" destId="{05228E7F-0F2B-462A-AC46-196ED8A6DB6A}" srcOrd="2" destOrd="0" presId="urn:microsoft.com/office/officeart/2005/8/layout/target2"/>
    <dgm:cxn modelId="{4794BE16-F35A-4641-8675-1256559ADF45}" type="presParOf" srcId="{05228E7F-0F2B-462A-AC46-196ED8A6DB6A}" destId="{27F0CCF4-32CB-45B7-90CE-609AB3FEB676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3E17E-B3FA-460F-A5FF-B8F25D143027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A752847-72C9-4628-A340-119650A54652}">
      <dgm:prSet custT="1"/>
      <dgm:spPr/>
      <dgm:t>
        <a:bodyPr/>
        <a:lstStyle/>
        <a:p>
          <a:pPr algn="ctr" rtl="0"/>
          <a:r>
            <a:rPr lang="en-US" sz="2800" dirty="0" smtClean="0"/>
            <a:t>It is forward-looking, seeks change and is results-oriented.  It is an opportunity for improvement.</a:t>
          </a:r>
          <a:endParaRPr lang="es-ES" sz="2800" dirty="0"/>
        </a:p>
      </dgm:t>
    </dgm:pt>
    <dgm:pt modelId="{9A7DF1DF-869F-4341-8435-38812616225A}" type="parTrans" cxnId="{EEE2E3B0-6424-4A16-B098-F8883C7A93D8}">
      <dgm:prSet/>
      <dgm:spPr/>
      <dgm:t>
        <a:bodyPr/>
        <a:lstStyle/>
        <a:p>
          <a:endParaRPr lang="es-ES"/>
        </a:p>
      </dgm:t>
    </dgm:pt>
    <dgm:pt modelId="{5FB05D8A-9E52-406B-A957-2E9C973348F0}" type="sibTrans" cxnId="{EEE2E3B0-6424-4A16-B098-F8883C7A93D8}">
      <dgm:prSet/>
      <dgm:spPr/>
      <dgm:t>
        <a:bodyPr/>
        <a:lstStyle/>
        <a:p>
          <a:endParaRPr lang="es-ES"/>
        </a:p>
      </dgm:t>
    </dgm:pt>
    <dgm:pt modelId="{2AE0032A-A6AC-46C6-973E-A3107F859136}">
      <dgm:prSet custT="1"/>
      <dgm:spPr/>
      <dgm:t>
        <a:bodyPr/>
        <a:lstStyle/>
        <a:p>
          <a:pPr rtl="0"/>
          <a:r>
            <a:rPr lang="en-US" sz="3200" dirty="0" smtClean="0"/>
            <a:t>It focuses </a:t>
          </a:r>
          <a:r>
            <a:rPr lang="en-US" sz="3200" dirty="0" smtClean="0"/>
            <a:t>on the person and not on their </a:t>
          </a:r>
          <a:r>
            <a:rPr lang="en-US" sz="3200" dirty="0" smtClean="0"/>
            <a:t>behavior, </a:t>
          </a:r>
          <a:r>
            <a:rPr lang="en-US" sz="3200" dirty="0" smtClean="0"/>
            <a:t>it will have a considerable demotivating effect.</a:t>
          </a:r>
          <a:endParaRPr lang="es-ES" sz="3200" dirty="0"/>
        </a:p>
      </dgm:t>
    </dgm:pt>
    <dgm:pt modelId="{86D28A19-216A-4662-B6DA-07B7C70E9789}" type="parTrans" cxnId="{30566E64-F3F9-4A69-8956-85075FC7C1EA}">
      <dgm:prSet/>
      <dgm:spPr/>
      <dgm:t>
        <a:bodyPr/>
        <a:lstStyle/>
        <a:p>
          <a:endParaRPr lang="es-ES"/>
        </a:p>
      </dgm:t>
    </dgm:pt>
    <dgm:pt modelId="{EF645033-0D96-4455-8B4C-2B71B0364937}" type="sibTrans" cxnId="{30566E64-F3F9-4A69-8956-85075FC7C1EA}">
      <dgm:prSet/>
      <dgm:spPr/>
      <dgm:t>
        <a:bodyPr/>
        <a:lstStyle/>
        <a:p>
          <a:endParaRPr lang="es-ES"/>
        </a:p>
      </dgm:t>
    </dgm:pt>
    <dgm:pt modelId="{895CB31D-5D1C-48AA-B025-FC257E3EC7CE}" type="pres">
      <dgm:prSet presAssocID="{3D43E17E-B3FA-460F-A5FF-B8F25D1430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A5E300-B12E-4CA5-A675-3744EEE9DE83}" type="pres">
      <dgm:prSet presAssocID="{8A752847-72C9-4628-A340-119650A54652}" presName="circ1" presStyleLbl="vennNode1" presStyleIdx="0" presStyleCnt="2" custLinFactNeighborX="0" custLinFactNeighborY="247"/>
      <dgm:spPr/>
      <dgm:t>
        <a:bodyPr/>
        <a:lstStyle/>
        <a:p>
          <a:endParaRPr lang="es-ES"/>
        </a:p>
      </dgm:t>
    </dgm:pt>
    <dgm:pt modelId="{D698D8DC-8A4B-4CED-9106-3EFAEBA6230D}" type="pres">
      <dgm:prSet presAssocID="{8A752847-72C9-4628-A340-119650A5465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83D95-C197-4A37-9544-79049E0BE7A1}" type="pres">
      <dgm:prSet presAssocID="{2AE0032A-A6AC-46C6-973E-A3107F859136}" presName="circ2" presStyleLbl="vennNode1" presStyleIdx="1" presStyleCnt="2"/>
      <dgm:spPr/>
      <dgm:t>
        <a:bodyPr/>
        <a:lstStyle/>
        <a:p>
          <a:endParaRPr lang="es-ES"/>
        </a:p>
      </dgm:t>
    </dgm:pt>
    <dgm:pt modelId="{3D65617F-D340-4C67-B442-879FAC768D62}" type="pres">
      <dgm:prSet presAssocID="{2AE0032A-A6AC-46C6-973E-A3107F8591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578744-A9A6-45DD-8008-EAD10244F310}" type="presOf" srcId="{2AE0032A-A6AC-46C6-973E-A3107F859136}" destId="{3D65617F-D340-4C67-B442-879FAC768D62}" srcOrd="1" destOrd="0" presId="urn:microsoft.com/office/officeart/2005/8/layout/venn1"/>
    <dgm:cxn modelId="{48BA8627-EB6F-44CB-89FD-DB0B5EA22C8F}" type="presOf" srcId="{8A752847-72C9-4628-A340-119650A54652}" destId="{9DA5E300-B12E-4CA5-A675-3744EEE9DE83}" srcOrd="0" destOrd="0" presId="urn:microsoft.com/office/officeart/2005/8/layout/venn1"/>
    <dgm:cxn modelId="{19B064C7-DB8B-402C-B697-02BCD20DAE9B}" type="presOf" srcId="{3D43E17E-B3FA-460F-A5FF-B8F25D143027}" destId="{895CB31D-5D1C-48AA-B025-FC257E3EC7CE}" srcOrd="0" destOrd="0" presId="urn:microsoft.com/office/officeart/2005/8/layout/venn1"/>
    <dgm:cxn modelId="{30566E64-F3F9-4A69-8956-85075FC7C1EA}" srcId="{3D43E17E-B3FA-460F-A5FF-B8F25D143027}" destId="{2AE0032A-A6AC-46C6-973E-A3107F859136}" srcOrd="1" destOrd="0" parTransId="{86D28A19-216A-4662-B6DA-07B7C70E9789}" sibTransId="{EF645033-0D96-4455-8B4C-2B71B0364937}"/>
    <dgm:cxn modelId="{DD1C6C8E-7492-4BC6-A458-67DDCB699434}" type="presOf" srcId="{2AE0032A-A6AC-46C6-973E-A3107F859136}" destId="{3FF83D95-C197-4A37-9544-79049E0BE7A1}" srcOrd="0" destOrd="0" presId="urn:microsoft.com/office/officeart/2005/8/layout/venn1"/>
    <dgm:cxn modelId="{5549A5C5-AD95-4D7C-BA5A-65A5CDCF785B}" type="presOf" srcId="{8A752847-72C9-4628-A340-119650A54652}" destId="{D698D8DC-8A4B-4CED-9106-3EFAEBA6230D}" srcOrd="1" destOrd="0" presId="urn:microsoft.com/office/officeart/2005/8/layout/venn1"/>
    <dgm:cxn modelId="{EEE2E3B0-6424-4A16-B098-F8883C7A93D8}" srcId="{3D43E17E-B3FA-460F-A5FF-B8F25D143027}" destId="{8A752847-72C9-4628-A340-119650A54652}" srcOrd="0" destOrd="0" parTransId="{9A7DF1DF-869F-4341-8435-38812616225A}" sibTransId="{5FB05D8A-9E52-406B-A957-2E9C973348F0}"/>
    <dgm:cxn modelId="{B048A569-AB9C-458A-A04C-EA0CE02EFA00}" type="presParOf" srcId="{895CB31D-5D1C-48AA-B025-FC257E3EC7CE}" destId="{9DA5E300-B12E-4CA5-A675-3744EEE9DE83}" srcOrd="0" destOrd="0" presId="urn:microsoft.com/office/officeart/2005/8/layout/venn1"/>
    <dgm:cxn modelId="{3A9D6AFE-A4BE-4213-A987-135008A2D6C9}" type="presParOf" srcId="{895CB31D-5D1C-48AA-B025-FC257E3EC7CE}" destId="{D698D8DC-8A4B-4CED-9106-3EFAEBA6230D}" srcOrd="1" destOrd="0" presId="urn:microsoft.com/office/officeart/2005/8/layout/venn1"/>
    <dgm:cxn modelId="{AA96E986-85F5-463A-8922-AB8BC95102A5}" type="presParOf" srcId="{895CB31D-5D1C-48AA-B025-FC257E3EC7CE}" destId="{3FF83D95-C197-4A37-9544-79049E0BE7A1}" srcOrd="2" destOrd="0" presId="urn:microsoft.com/office/officeart/2005/8/layout/venn1"/>
    <dgm:cxn modelId="{022B2398-1CEC-40B5-A026-A940AC2037CD}" type="presParOf" srcId="{895CB31D-5D1C-48AA-B025-FC257E3EC7CE}" destId="{3D65617F-D340-4C67-B442-879FAC768D6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2C9296-32C5-4402-A705-14559C1C262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A744079-C7EC-48ED-868F-1359AE059B4F}">
      <dgm:prSet custT="1"/>
      <dgm:spPr/>
      <dgm:t>
        <a:bodyPr/>
        <a:lstStyle/>
        <a:p>
          <a:pPr rtl="0"/>
          <a:r>
            <a:rPr lang="en-US" sz="3200" dirty="0" smtClean="0"/>
            <a:t>The person who is going to give the negative feedback, first has to establish</a:t>
          </a:r>
          <a:endParaRPr lang="es-ES" sz="3200" dirty="0"/>
        </a:p>
      </dgm:t>
    </dgm:pt>
    <dgm:pt modelId="{FCFC60CE-5E5E-4AA7-893E-8D623DB00F05}" type="parTrans" cxnId="{5DD2CD0E-5AE1-40C5-B02A-003B31CFD47E}">
      <dgm:prSet/>
      <dgm:spPr/>
      <dgm:t>
        <a:bodyPr/>
        <a:lstStyle/>
        <a:p>
          <a:endParaRPr lang="es-ES"/>
        </a:p>
      </dgm:t>
    </dgm:pt>
    <dgm:pt modelId="{DAB4081C-DC66-4A0E-8DEA-F4F313380158}" type="sibTrans" cxnId="{5DD2CD0E-5AE1-40C5-B02A-003B31CFD47E}">
      <dgm:prSet/>
      <dgm:spPr/>
      <dgm:t>
        <a:bodyPr/>
        <a:lstStyle/>
        <a:p>
          <a:endParaRPr lang="es-ES"/>
        </a:p>
      </dgm:t>
    </dgm:pt>
    <dgm:pt modelId="{A2F245B9-41C5-4D70-88CC-A4AD51D8141F}">
      <dgm:prSet custT="1"/>
      <dgm:spPr/>
      <dgm:t>
        <a:bodyPr/>
        <a:lstStyle/>
        <a:p>
          <a:pPr rtl="0"/>
          <a:r>
            <a:rPr lang="en-US" sz="3200" dirty="0" smtClean="0"/>
            <a:t>The goal we want to reach</a:t>
          </a:r>
          <a:endParaRPr lang="es-ES" sz="3200" dirty="0"/>
        </a:p>
      </dgm:t>
    </dgm:pt>
    <dgm:pt modelId="{6B7CCE74-A829-4BDB-80B4-56E96E5112F3}" type="parTrans" cxnId="{25589284-0D19-4CE3-947D-A35DEB79B6D4}">
      <dgm:prSet/>
      <dgm:spPr/>
      <dgm:t>
        <a:bodyPr/>
        <a:lstStyle/>
        <a:p>
          <a:endParaRPr lang="es-ES"/>
        </a:p>
      </dgm:t>
    </dgm:pt>
    <dgm:pt modelId="{2143A7A5-201B-46F2-9CCC-A03E8D66D440}" type="sibTrans" cxnId="{25589284-0D19-4CE3-947D-A35DEB79B6D4}">
      <dgm:prSet/>
      <dgm:spPr/>
      <dgm:t>
        <a:bodyPr/>
        <a:lstStyle/>
        <a:p>
          <a:endParaRPr lang="es-ES"/>
        </a:p>
      </dgm:t>
    </dgm:pt>
    <dgm:pt modelId="{091EA58D-0502-467D-863C-86BC52F972E7}">
      <dgm:prSet custT="1"/>
      <dgm:spPr/>
      <dgm:t>
        <a:bodyPr/>
        <a:lstStyle/>
        <a:p>
          <a:pPr rtl="0"/>
          <a:r>
            <a:rPr lang="en-US" sz="3200" dirty="0" smtClean="0"/>
            <a:t>Recognize what the facts are that led me to see the problem.</a:t>
          </a:r>
          <a:endParaRPr lang="es-ES" sz="3200" dirty="0"/>
        </a:p>
      </dgm:t>
    </dgm:pt>
    <dgm:pt modelId="{C6595518-D0D1-4B21-8EED-1869926300FD}" type="parTrans" cxnId="{FD67BFDF-E7CD-4F0C-AF99-4C806B2B1E82}">
      <dgm:prSet/>
      <dgm:spPr/>
      <dgm:t>
        <a:bodyPr/>
        <a:lstStyle/>
        <a:p>
          <a:endParaRPr lang="es-ES"/>
        </a:p>
      </dgm:t>
    </dgm:pt>
    <dgm:pt modelId="{60528424-0830-45EC-AD1D-A83B7672B5B4}" type="sibTrans" cxnId="{FD67BFDF-E7CD-4F0C-AF99-4C806B2B1E82}">
      <dgm:prSet/>
      <dgm:spPr/>
      <dgm:t>
        <a:bodyPr/>
        <a:lstStyle/>
        <a:p>
          <a:endParaRPr lang="es-ES"/>
        </a:p>
      </dgm:t>
    </dgm:pt>
    <dgm:pt modelId="{CACCE42B-E5DE-40CF-A5F8-5C9C6599AA14}">
      <dgm:prSet custT="1"/>
      <dgm:spPr/>
      <dgm:t>
        <a:bodyPr/>
        <a:lstStyle/>
        <a:p>
          <a:pPr rtl="0"/>
          <a:r>
            <a:rPr lang="en-US" sz="3000" dirty="0" smtClean="0"/>
            <a:t>These facts will be transmitted  free from value judgments; in other words, from opinions and assumptions</a:t>
          </a:r>
          <a:endParaRPr lang="es-ES" sz="3000" dirty="0"/>
        </a:p>
      </dgm:t>
    </dgm:pt>
    <dgm:pt modelId="{7811C7C8-ABDD-4A1F-A58E-B95E857C3717}" type="parTrans" cxnId="{87B36632-B1A7-4BCA-8A07-F3AE450DA36C}">
      <dgm:prSet/>
      <dgm:spPr/>
      <dgm:t>
        <a:bodyPr/>
        <a:lstStyle/>
        <a:p>
          <a:endParaRPr lang="es-ES"/>
        </a:p>
      </dgm:t>
    </dgm:pt>
    <dgm:pt modelId="{4D06216B-7DE4-4D45-8FB4-6F5AFA53EFA6}" type="sibTrans" cxnId="{87B36632-B1A7-4BCA-8A07-F3AE450DA36C}">
      <dgm:prSet/>
      <dgm:spPr/>
      <dgm:t>
        <a:bodyPr/>
        <a:lstStyle/>
        <a:p>
          <a:endParaRPr lang="es-ES"/>
        </a:p>
      </dgm:t>
    </dgm:pt>
    <dgm:pt modelId="{33AD9D75-6464-43AC-A9BD-D1FBAD80011A}" type="pres">
      <dgm:prSet presAssocID="{8E2C9296-32C5-4402-A705-14559C1C262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ECFE8D3C-25ED-417B-B72A-49F5BD4D5550}" type="pres">
      <dgm:prSet presAssocID="{4A744079-C7EC-48ED-868F-1359AE059B4F}" presName="parTx1" presStyleLbl="node1" presStyleIdx="0" presStyleCnt="1" custScaleX="79828" custScaleY="76907"/>
      <dgm:spPr/>
      <dgm:t>
        <a:bodyPr/>
        <a:lstStyle/>
        <a:p>
          <a:endParaRPr lang="es-ES"/>
        </a:p>
      </dgm:t>
    </dgm:pt>
    <dgm:pt modelId="{8BADE2EE-D11B-46E0-AF06-9599A8513450}" type="pres">
      <dgm:prSet presAssocID="{4A744079-C7EC-48ED-868F-1359AE059B4F}" presName="spPre1" presStyleCnt="0"/>
      <dgm:spPr/>
    </dgm:pt>
    <dgm:pt modelId="{0D88693F-E769-486C-BE2F-08225FE9D6EF}" type="pres">
      <dgm:prSet presAssocID="{4A744079-C7EC-48ED-868F-1359AE059B4F}" presName="chLin1" presStyleCnt="0"/>
      <dgm:spPr/>
    </dgm:pt>
    <dgm:pt modelId="{592204EE-7642-4A7C-858B-720463FB9AF1}" type="pres">
      <dgm:prSet presAssocID="{6B7CCE74-A829-4BDB-80B4-56E96E5112F3}" presName="Name11" presStyleLbl="parChTrans1D1" presStyleIdx="0" presStyleCnt="6"/>
      <dgm:spPr/>
    </dgm:pt>
    <dgm:pt modelId="{722515AB-A8D6-4C18-8781-1197450C5B7D}" type="pres">
      <dgm:prSet presAssocID="{A2F245B9-41C5-4D70-88CC-A4AD51D8141F}" presName="txAndLines1" presStyleCnt="0"/>
      <dgm:spPr/>
    </dgm:pt>
    <dgm:pt modelId="{4574DC8F-6143-4361-B973-2781421B924E}" type="pres">
      <dgm:prSet presAssocID="{A2F245B9-41C5-4D70-88CC-A4AD51D8141F}" presName="anchor1" presStyleCnt="0"/>
      <dgm:spPr/>
    </dgm:pt>
    <dgm:pt modelId="{D21764E6-8AF6-4B95-8788-014D10EA72A6}" type="pres">
      <dgm:prSet presAssocID="{A2F245B9-41C5-4D70-88CC-A4AD51D8141F}" presName="backup1" presStyleCnt="0"/>
      <dgm:spPr/>
    </dgm:pt>
    <dgm:pt modelId="{2855BB4D-A5BB-46EC-B715-4973ECC813C2}" type="pres">
      <dgm:prSet presAssocID="{A2F245B9-41C5-4D70-88CC-A4AD51D8141F}" presName="preLine1" presStyleLbl="parChTrans1D1" presStyleIdx="1" presStyleCnt="6"/>
      <dgm:spPr/>
    </dgm:pt>
    <dgm:pt modelId="{10687C91-426D-4AD3-B04F-D1A7805EDDB6}" type="pres">
      <dgm:prSet presAssocID="{A2F245B9-41C5-4D70-88CC-A4AD51D8141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A5A18B-2305-4D84-A23E-63B8F3B76BF7}" type="pres">
      <dgm:prSet presAssocID="{C6595518-D0D1-4B21-8EED-1869926300FD}" presName="Name11" presStyleLbl="parChTrans1D1" presStyleIdx="2" presStyleCnt="6"/>
      <dgm:spPr/>
    </dgm:pt>
    <dgm:pt modelId="{46B86043-A295-4422-9E24-E3654A3883D7}" type="pres">
      <dgm:prSet presAssocID="{091EA58D-0502-467D-863C-86BC52F972E7}" presName="txAndLines1" presStyleCnt="0"/>
      <dgm:spPr/>
    </dgm:pt>
    <dgm:pt modelId="{F8D15E80-68DA-45E5-85CA-E8EEDC36204C}" type="pres">
      <dgm:prSet presAssocID="{091EA58D-0502-467D-863C-86BC52F972E7}" presName="anchor1" presStyleCnt="0"/>
      <dgm:spPr/>
    </dgm:pt>
    <dgm:pt modelId="{D236A335-F6F5-4FBC-81F8-0046B75DDD7B}" type="pres">
      <dgm:prSet presAssocID="{091EA58D-0502-467D-863C-86BC52F972E7}" presName="backup1" presStyleCnt="0"/>
      <dgm:spPr/>
    </dgm:pt>
    <dgm:pt modelId="{81216299-61E4-44B9-9030-AAF438429665}" type="pres">
      <dgm:prSet presAssocID="{091EA58D-0502-467D-863C-86BC52F972E7}" presName="preLine1" presStyleLbl="parChTrans1D1" presStyleIdx="3" presStyleCnt="6"/>
      <dgm:spPr/>
    </dgm:pt>
    <dgm:pt modelId="{0187F047-D37D-43E9-A1A2-865785A4B334}" type="pres">
      <dgm:prSet presAssocID="{091EA58D-0502-467D-863C-86BC52F972E7}" presName="desTx1" presStyleLbl="revTx" presStyleIdx="0" presStyleCnt="0" custLinFactNeighborY="-29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F8F6B-7D02-49E9-82F6-50C898AE68D7}" type="pres">
      <dgm:prSet presAssocID="{7811C7C8-ABDD-4A1F-A58E-B95E857C3717}" presName="Name11" presStyleLbl="parChTrans1D1" presStyleIdx="4" presStyleCnt="6"/>
      <dgm:spPr/>
    </dgm:pt>
    <dgm:pt modelId="{B24520DB-17E6-4882-BAB0-47A54A86A985}" type="pres">
      <dgm:prSet presAssocID="{CACCE42B-E5DE-40CF-A5F8-5C9C6599AA14}" presName="txAndLines1" presStyleCnt="0"/>
      <dgm:spPr/>
    </dgm:pt>
    <dgm:pt modelId="{C204E5CA-AA29-4845-9736-D7A819098A44}" type="pres">
      <dgm:prSet presAssocID="{CACCE42B-E5DE-40CF-A5F8-5C9C6599AA14}" presName="anchor1" presStyleCnt="0"/>
      <dgm:spPr/>
    </dgm:pt>
    <dgm:pt modelId="{68C6575A-27B6-4323-AA1F-4A3B48973333}" type="pres">
      <dgm:prSet presAssocID="{CACCE42B-E5DE-40CF-A5F8-5C9C6599AA14}" presName="backup1" presStyleCnt="0"/>
      <dgm:spPr/>
    </dgm:pt>
    <dgm:pt modelId="{15127308-6B5E-4C99-9DD9-587FAA0B2BA4}" type="pres">
      <dgm:prSet presAssocID="{CACCE42B-E5DE-40CF-A5F8-5C9C6599AA14}" presName="preLine1" presStyleLbl="parChTrans1D1" presStyleIdx="5" presStyleCnt="6"/>
      <dgm:spPr/>
    </dgm:pt>
    <dgm:pt modelId="{EA6C2F08-2A2C-463E-AE3E-FE753428AE6D}" type="pres">
      <dgm:prSet presAssocID="{CACCE42B-E5DE-40CF-A5F8-5C9C6599AA1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9A9080-2227-45D4-A650-0CADC0B191C7}" type="presOf" srcId="{A2F245B9-41C5-4D70-88CC-A4AD51D8141F}" destId="{10687C91-426D-4AD3-B04F-D1A7805EDDB6}" srcOrd="0" destOrd="0" presId="urn:microsoft.com/office/officeart/2009/3/layout/SubStepProcess"/>
    <dgm:cxn modelId="{5DD2CD0E-5AE1-40C5-B02A-003B31CFD47E}" srcId="{8E2C9296-32C5-4402-A705-14559C1C262F}" destId="{4A744079-C7EC-48ED-868F-1359AE059B4F}" srcOrd="0" destOrd="0" parTransId="{FCFC60CE-5E5E-4AA7-893E-8D623DB00F05}" sibTransId="{DAB4081C-DC66-4A0E-8DEA-F4F313380158}"/>
    <dgm:cxn modelId="{FD67BFDF-E7CD-4F0C-AF99-4C806B2B1E82}" srcId="{4A744079-C7EC-48ED-868F-1359AE059B4F}" destId="{091EA58D-0502-467D-863C-86BC52F972E7}" srcOrd="1" destOrd="0" parTransId="{C6595518-D0D1-4B21-8EED-1869926300FD}" sibTransId="{60528424-0830-45EC-AD1D-A83B7672B5B4}"/>
    <dgm:cxn modelId="{25589284-0D19-4CE3-947D-A35DEB79B6D4}" srcId="{4A744079-C7EC-48ED-868F-1359AE059B4F}" destId="{A2F245B9-41C5-4D70-88CC-A4AD51D8141F}" srcOrd="0" destOrd="0" parTransId="{6B7CCE74-A829-4BDB-80B4-56E96E5112F3}" sibTransId="{2143A7A5-201B-46F2-9CCC-A03E8D66D440}"/>
    <dgm:cxn modelId="{87B36632-B1A7-4BCA-8A07-F3AE450DA36C}" srcId="{4A744079-C7EC-48ED-868F-1359AE059B4F}" destId="{CACCE42B-E5DE-40CF-A5F8-5C9C6599AA14}" srcOrd="2" destOrd="0" parTransId="{7811C7C8-ABDD-4A1F-A58E-B95E857C3717}" sibTransId="{4D06216B-7DE4-4D45-8FB4-6F5AFA53EFA6}"/>
    <dgm:cxn modelId="{557A88E5-3D77-423A-A428-2AC83FE2F413}" type="presOf" srcId="{4A744079-C7EC-48ED-868F-1359AE059B4F}" destId="{ECFE8D3C-25ED-417B-B72A-49F5BD4D5550}" srcOrd="0" destOrd="0" presId="urn:microsoft.com/office/officeart/2009/3/layout/SubStepProcess"/>
    <dgm:cxn modelId="{6EDB794F-7EA2-4FCA-B833-844136F52FB4}" type="presOf" srcId="{8E2C9296-32C5-4402-A705-14559C1C262F}" destId="{33AD9D75-6464-43AC-A9BD-D1FBAD80011A}" srcOrd="0" destOrd="0" presId="urn:microsoft.com/office/officeart/2009/3/layout/SubStepProcess"/>
    <dgm:cxn modelId="{0C0BE1A5-A033-4613-8E4A-3099F4F3A88E}" type="presOf" srcId="{CACCE42B-E5DE-40CF-A5F8-5C9C6599AA14}" destId="{EA6C2F08-2A2C-463E-AE3E-FE753428AE6D}" srcOrd="0" destOrd="0" presId="urn:microsoft.com/office/officeart/2009/3/layout/SubStepProcess"/>
    <dgm:cxn modelId="{770C4CDB-EDCB-410C-B519-E53A794BBB31}" type="presOf" srcId="{091EA58D-0502-467D-863C-86BC52F972E7}" destId="{0187F047-D37D-43E9-A1A2-865785A4B334}" srcOrd="0" destOrd="0" presId="urn:microsoft.com/office/officeart/2009/3/layout/SubStepProcess"/>
    <dgm:cxn modelId="{2B698CF6-EAE9-45D0-A014-628322A983DE}" type="presParOf" srcId="{33AD9D75-6464-43AC-A9BD-D1FBAD80011A}" destId="{ECFE8D3C-25ED-417B-B72A-49F5BD4D5550}" srcOrd="0" destOrd="0" presId="urn:microsoft.com/office/officeart/2009/3/layout/SubStepProcess"/>
    <dgm:cxn modelId="{5C4E8C82-66D7-4A07-A46B-C844C6EE9F1B}" type="presParOf" srcId="{33AD9D75-6464-43AC-A9BD-D1FBAD80011A}" destId="{8BADE2EE-D11B-46E0-AF06-9599A8513450}" srcOrd="1" destOrd="0" presId="urn:microsoft.com/office/officeart/2009/3/layout/SubStepProcess"/>
    <dgm:cxn modelId="{ADEAD3E5-5B6F-48B7-B10C-0774289428D5}" type="presParOf" srcId="{33AD9D75-6464-43AC-A9BD-D1FBAD80011A}" destId="{0D88693F-E769-486C-BE2F-08225FE9D6EF}" srcOrd="2" destOrd="0" presId="urn:microsoft.com/office/officeart/2009/3/layout/SubStepProcess"/>
    <dgm:cxn modelId="{2D1AA374-5C12-4026-BB7D-D73EDA432826}" type="presParOf" srcId="{0D88693F-E769-486C-BE2F-08225FE9D6EF}" destId="{592204EE-7642-4A7C-858B-720463FB9AF1}" srcOrd="0" destOrd="0" presId="urn:microsoft.com/office/officeart/2009/3/layout/SubStepProcess"/>
    <dgm:cxn modelId="{2CE1E593-4BA5-482E-82D2-CD65C62F2619}" type="presParOf" srcId="{0D88693F-E769-486C-BE2F-08225FE9D6EF}" destId="{722515AB-A8D6-4C18-8781-1197450C5B7D}" srcOrd="1" destOrd="0" presId="urn:microsoft.com/office/officeart/2009/3/layout/SubStepProcess"/>
    <dgm:cxn modelId="{C9C79968-26D1-40CB-804E-14C892DD3F0C}" type="presParOf" srcId="{722515AB-A8D6-4C18-8781-1197450C5B7D}" destId="{4574DC8F-6143-4361-B973-2781421B924E}" srcOrd="0" destOrd="0" presId="urn:microsoft.com/office/officeart/2009/3/layout/SubStepProcess"/>
    <dgm:cxn modelId="{2DBEFA00-4CAD-4F8E-A27F-76B44345451E}" type="presParOf" srcId="{722515AB-A8D6-4C18-8781-1197450C5B7D}" destId="{D21764E6-8AF6-4B95-8788-014D10EA72A6}" srcOrd="1" destOrd="0" presId="urn:microsoft.com/office/officeart/2009/3/layout/SubStepProcess"/>
    <dgm:cxn modelId="{82DA4BE1-1FC2-4663-8F39-5B3B29289760}" type="presParOf" srcId="{722515AB-A8D6-4C18-8781-1197450C5B7D}" destId="{2855BB4D-A5BB-46EC-B715-4973ECC813C2}" srcOrd="2" destOrd="0" presId="urn:microsoft.com/office/officeart/2009/3/layout/SubStepProcess"/>
    <dgm:cxn modelId="{407F86E6-AA44-41FB-8087-C9D590A003FD}" type="presParOf" srcId="{722515AB-A8D6-4C18-8781-1197450C5B7D}" destId="{10687C91-426D-4AD3-B04F-D1A7805EDDB6}" srcOrd="3" destOrd="0" presId="urn:microsoft.com/office/officeart/2009/3/layout/SubStepProcess"/>
    <dgm:cxn modelId="{39E56C41-9EF9-4E73-B0DB-1C0D7A8919ED}" type="presParOf" srcId="{0D88693F-E769-486C-BE2F-08225FE9D6EF}" destId="{12A5A18B-2305-4D84-A23E-63B8F3B76BF7}" srcOrd="2" destOrd="0" presId="urn:microsoft.com/office/officeart/2009/3/layout/SubStepProcess"/>
    <dgm:cxn modelId="{2D0A66FA-9688-4E1C-94E8-62A75AB1A134}" type="presParOf" srcId="{0D88693F-E769-486C-BE2F-08225FE9D6EF}" destId="{46B86043-A295-4422-9E24-E3654A3883D7}" srcOrd="3" destOrd="0" presId="urn:microsoft.com/office/officeart/2009/3/layout/SubStepProcess"/>
    <dgm:cxn modelId="{1C31DD06-8292-4CFB-B6DC-251DD222D47E}" type="presParOf" srcId="{46B86043-A295-4422-9E24-E3654A3883D7}" destId="{F8D15E80-68DA-45E5-85CA-E8EEDC36204C}" srcOrd="0" destOrd="0" presId="urn:microsoft.com/office/officeart/2009/3/layout/SubStepProcess"/>
    <dgm:cxn modelId="{E606B877-B270-4EBC-B210-05AAE84C6CCC}" type="presParOf" srcId="{46B86043-A295-4422-9E24-E3654A3883D7}" destId="{D236A335-F6F5-4FBC-81F8-0046B75DDD7B}" srcOrd="1" destOrd="0" presId="urn:microsoft.com/office/officeart/2009/3/layout/SubStepProcess"/>
    <dgm:cxn modelId="{9B334B09-08BC-4216-8D40-F0502F2816D5}" type="presParOf" srcId="{46B86043-A295-4422-9E24-E3654A3883D7}" destId="{81216299-61E4-44B9-9030-AAF438429665}" srcOrd="2" destOrd="0" presId="urn:microsoft.com/office/officeart/2009/3/layout/SubStepProcess"/>
    <dgm:cxn modelId="{35B63591-90A2-4124-AF73-7073B97B6ECB}" type="presParOf" srcId="{46B86043-A295-4422-9E24-E3654A3883D7}" destId="{0187F047-D37D-43E9-A1A2-865785A4B334}" srcOrd="3" destOrd="0" presId="urn:microsoft.com/office/officeart/2009/3/layout/SubStepProcess"/>
    <dgm:cxn modelId="{BD4ACF50-38CA-4F76-A6CF-2ACC5E647953}" type="presParOf" srcId="{0D88693F-E769-486C-BE2F-08225FE9D6EF}" destId="{424F8F6B-7D02-49E9-82F6-50C898AE68D7}" srcOrd="4" destOrd="0" presId="urn:microsoft.com/office/officeart/2009/3/layout/SubStepProcess"/>
    <dgm:cxn modelId="{E10E3DC0-BFBB-4AFB-A95E-5801840E0793}" type="presParOf" srcId="{0D88693F-E769-486C-BE2F-08225FE9D6EF}" destId="{B24520DB-17E6-4882-BAB0-47A54A86A985}" srcOrd="5" destOrd="0" presId="urn:microsoft.com/office/officeart/2009/3/layout/SubStepProcess"/>
    <dgm:cxn modelId="{FCD26D64-EC88-4BEC-8001-EC4DE30FCA86}" type="presParOf" srcId="{B24520DB-17E6-4882-BAB0-47A54A86A985}" destId="{C204E5CA-AA29-4845-9736-D7A819098A44}" srcOrd="0" destOrd="0" presId="urn:microsoft.com/office/officeart/2009/3/layout/SubStepProcess"/>
    <dgm:cxn modelId="{1D531F13-75DC-4A8D-B655-3FF3B6499886}" type="presParOf" srcId="{B24520DB-17E6-4882-BAB0-47A54A86A985}" destId="{68C6575A-27B6-4323-AA1F-4A3B48973333}" srcOrd="1" destOrd="0" presId="urn:microsoft.com/office/officeart/2009/3/layout/SubStepProcess"/>
    <dgm:cxn modelId="{D8147B73-E84C-492F-ADBA-7F1A1F5A5F60}" type="presParOf" srcId="{B24520DB-17E6-4882-BAB0-47A54A86A985}" destId="{15127308-6B5E-4C99-9DD9-587FAA0B2BA4}" srcOrd="2" destOrd="0" presId="urn:microsoft.com/office/officeart/2009/3/layout/SubStepProcess"/>
    <dgm:cxn modelId="{102EFD28-F270-4B98-80A5-176C42D7778E}" type="presParOf" srcId="{B24520DB-17E6-4882-BAB0-47A54A86A985}" destId="{EA6C2F08-2A2C-463E-AE3E-FE753428AE6D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6A58F2-88F2-4DFF-9916-C324931101B9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9BF59F0-B2B1-4B8E-AEC8-C095DBC5153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200" dirty="0" smtClean="0"/>
            <a:t>When seeking performance improvement, four factors must be taken into account:</a:t>
          </a:r>
          <a:endParaRPr lang="es-ES" sz="3200" dirty="0"/>
        </a:p>
      </dgm:t>
    </dgm:pt>
    <dgm:pt modelId="{0E1AE2DC-0605-4432-9CEC-35161385B956}" type="parTrans" cxnId="{C8BD1C02-7EF9-444B-B43E-BDC673D47182}">
      <dgm:prSet/>
      <dgm:spPr/>
      <dgm:t>
        <a:bodyPr/>
        <a:lstStyle/>
        <a:p>
          <a:endParaRPr lang="es-ES"/>
        </a:p>
      </dgm:t>
    </dgm:pt>
    <dgm:pt modelId="{564EF7B8-C775-4B6C-B96E-21C507BC75DA}" type="sibTrans" cxnId="{C8BD1C02-7EF9-444B-B43E-BDC673D47182}">
      <dgm:prSet/>
      <dgm:spPr/>
      <dgm:t>
        <a:bodyPr/>
        <a:lstStyle/>
        <a:p>
          <a:endParaRPr lang="es-ES"/>
        </a:p>
      </dgm:t>
    </dgm:pt>
    <dgm:pt modelId="{70F47392-4607-4DC5-B41C-2D7834EDCDDC}">
      <dgm:prSet/>
      <dgm:spPr/>
      <dgm:t>
        <a:bodyPr/>
        <a:lstStyle/>
        <a:p>
          <a:pPr rtl="0"/>
          <a:r>
            <a:rPr lang="en-US" dirty="0" smtClean="0"/>
            <a:t>1</a:t>
          </a:r>
        </a:p>
        <a:p>
          <a:pPr rtl="0"/>
          <a:r>
            <a:rPr lang="en-US" dirty="0" smtClean="0"/>
            <a:t>Describe the specific behavior</a:t>
          </a:r>
          <a:endParaRPr lang="es-ES" dirty="0"/>
        </a:p>
      </dgm:t>
    </dgm:pt>
    <dgm:pt modelId="{B6C2E531-E12B-453D-A436-1021D2A2517F}" type="parTrans" cxnId="{D85A6E6A-FE12-4745-89D5-A35D4D3B3929}">
      <dgm:prSet/>
      <dgm:spPr/>
      <dgm:t>
        <a:bodyPr/>
        <a:lstStyle/>
        <a:p>
          <a:endParaRPr lang="es-ES"/>
        </a:p>
      </dgm:t>
    </dgm:pt>
    <dgm:pt modelId="{6B811591-FC80-492C-8E9B-61DB9B0929E0}" type="sibTrans" cxnId="{D85A6E6A-FE12-4745-89D5-A35D4D3B3929}">
      <dgm:prSet/>
      <dgm:spPr/>
      <dgm:t>
        <a:bodyPr/>
        <a:lstStyle/>
        <a:p>
          <a:endParaRPr lang="es-ES"/>
        </a:p>
      </dgm:t>
    </dgm:pt>
    <dgm:pt modelId="{3F9EC377-747A-4152-AFDD-9C47B8D85ABC}">
      <dgm:prSet/>
      <dgm:spPr/>
      <dgm:t>
        <a:bodyPr/>
        <a:lstStyle/>
        <a:p>
          <a:pPr rtl="0"/>
          <a:r>
            <a:rPr lang="en-US" dirty="0" smtClean="0"/>
            <a:t>2</a:t>
          </a:r>
        </a:p>
        <a:p>
          <a:pPr rtl="0"/>
          <a:r>
            <a:rPr lang="en-US" dirty="0" smtClean="0"/>
            <a:t>Describe the consequences of such conduct</a:t>
          </a:r>
          <a:endParaRPr lang="es-ES" dirty="0"/>
        </a:p>
      </dgm:t>
    </dgm:pt>
    <dgm:pt modelId="{A22910CC-A4E1-4247-A8B1-1C91A6414FB2}" type="parTrans" cxnId="{68161D0C-79D8-4E1F-9091-E55FCF61D0F9}">
      <dgm:prSet/>
      <dgm:spPr/>
      <dgm:t>
        <a:bodyPr/>
        <a:lstStyle/>
        <a:p>
          <a:endParaRPr lang="es-ES"/>
        </a:p>
      </dgm:t>
    </dgm:pt>
    <dgm:pt modelId="{B80909FB-65D9-4642-88DA-73D0D54D550B}" type="sibTrans" cxnId="{68161D0C-79D8-4E1F-9091-E55FCF61D0F9}">
      <dgm:prSet/>
      <dgm:spPr/>
      <dgm:t>
        <a:bodyPr/>
        <a:lstStyle/>
        <a:p>
          <a:endParaRPr lang="es-ES"/>
        </a:p>
      </dgm:t>
    </dgm:pt>
    <dgm:pt modelId="{B28C698B-E0DE-4FD6-95E7-CE6F62704467}">
      <dgm:prSet/>
      <dgm:spPr/>
      <dgm:t>
        <a:bodyPr/>
        <a:lstStyle/>
        <a:p>
          <a:pPr rtl="0"/>
          <a:r>
            <a:rPr lang="en-US" dirty="0" smtClean="0"/>
            <a:t>3</a:t>
          </a:r>
        </a:p>
        <a:p>
          <a:pPr rtl="0"/>
          <a:r>
            <a:rPr lang="en-US" dirty="0" smtClean="0"/>
            <a:t>Describe how you feel about that behavior</a:t>
          </a:r>
          <a:endParaRPr lang="es-ES" dirty="0"/>
        </a:p>
      </dgm:t>
    </dgm:pt>
    <dgm:pt modelId="{91FAABC0-3907-4884-AA2C-8D4493016911}" type="parTrans" cxnId="{5A192C98-013C-4D3D-A8DB-769A697AE4CE}">
      <dgm:prSet/>
      <dgm:spPr/>
      <dgm:t>
        <a:bodyPr/>
        <a:lstStyle/>
        <a:p>
          <a:endParaRPr lang="es-ES"/>
        </a:p>
      </dgm:t>
    </dgm:pt>
    <dgm:pt modelId="{D0D05CAF-E900-4957-8D17-71B8B8937759}" type="sibTrans" cxnId="{5A192C98-013C-4D3D-A8DB-769A697AE4CE}">
      <dgm:prSet/>
      <dgm:spPr/>
      <dgm:t>
        <a:bodyPr/>
        <a:lstStyle/>
        <a:p>
          <a:endParaRPr lang="es-ES"/>
        </a:p>
      </dgm:t>
    </dgm:pt>
    <dgm:pt modelId="{DDDBDBF4-C4F9-4328-8DCE-8195A3F57269}">
      <dgm:prSet/>
      <dgm:spPr/>
      <dgm:t>
        <a:bodyPr/>
        <a:lstStyle/>
        <a:p>
          <a:pPr rtl="0"/>
          <a:r>
            <a:rPr lang="en-US" dirty="0" smtClean="0"/>
            <a:t>4</a:t>
          </a:r>
        </a:p>
        <a:p>
          <a:pPr rtl="0"/>
          <a:r>
            <a:rPr lang="en-US" dirty="0" smtClean="0"/>
            <a:t>Indicate what needs to be changed, if it is corrective feedback.</a:t>
          </a:r>
          <a:endParaRPr lang="es-ES" dirty="0"/>
        </a:p>
      </dgm:t>
    </dgm:pt>
    <dgm:pt modelId="{02BEB199-AD71-441E-AEE9-E3600C15AFDD}" type="parTrans" cxnId="{BDE1FBA8-AD6F-4880-9EAB-33D9EFA466EB}">
      <dgm:prSet/>
      <dgm:spPr/>
      <dgm:t>
        <a:bodyPr/>
        <a:lstStyle/>
        <a:p>
          <a:endParaRPr lang="es-ES"/>
        </a:p>
      </dgm:t>
    </dgm:pt>
    <dgm:pt modelId="{73D88131-BA04-4CD3-9D32-F600CFC1BD42}" type="sibTrans" cxnId="{BDE1FBA8-AD6F-4880-9EAB-33D9EFA466EB}">
      <dgm:prSet/>
      <dgm:spPr/>
      <dgm:t>
        <a:bodyPr/>
        <a:lstStyle/>
        <a:p>
          <a:endParaRPr lang="es-ES"/>
        </a:p>
      </dgm:t>
    </dgm:pt>
    <dgm:pt modelId="{A9C76154-8F4D-45EB-9470-0BDF019B080B}">
      <dgm:prSet/>
      <dgm:spPr/>
      <dgm:t>
        <a:bodyPr/>
        <a:lstStyle/>
        <a:p>
          <a:endParaRPr lang="es-ES"/>
        </a:p>
      </dgm:t>
    </dgm:pt>
    <dgm:pt modelId="{C624131A-819A-4283-87CE-C2729FCE0285}" type="parTrans" cxnId="{E3F3D7AF-DB04-4170-8025-1BFADACAEBD1}">
      <dgm:prSet/>
      <dgm:spPr/>
      <dgm:t>
        <a:bodyPr/>
        <a:lstStyle/>
        <a:p>
          <a:endParaRPr lang="es-ES"/>
        </a:p>
      </dgm:t>
    </dgm:pt>
    <dgm:pt modelId="{07BC2DF8-9ABE-427F-845A-D29624BA9C4F}" type="sibTrans" cxnId="{E3F3D7AF-DB04-4170-8025-1BFADACAEBD1}">
      <dgm:prSet/>
      <dgm:spPr/>
      <dgm:t>
        <a:bodyPr/>
        <a:lstStyle/>
        <a:p>
          <a:endParaRPr lang="es-ES"/>
        </a:p>
      </dgm:t>
    </dgm:pt>
    <dgm:pt modelId="{B58EF7AA-5113-42FD-B6DA-8C6CD2CEE443}" type="pres">
      <dgm:prSet presAssocID="{8A6A58F2-88F2-4DFF-9916-C324931101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598955-D02A-408A-9198-5DBA73BC6DA2}" type="pres">
      <dgm:prSet presAssocID="{89BF59F0-B2B1-4B8E-AEC8-C095DBC51539}" presName="centerShape" presStyleLbl="node0" presStyleIdx="0" presStyleCnt="1" custScaleX="133609" custScaleY="115435"/>
      <dgm:spPr/>
      <dgm:t>
        <a:bodyPr/>
        <a:lstStyle/>
        <a:p>
          <a:endParaRPr lang="es-ES"/>
        </a:p>
      </dgm:t>
    </dgm:pt>
    <dgm:pt modelId="{15701A1E-E967-42CC-A12F-ED735E1EF836}" type="pres">
      <dgm:prSet presAssocID="{B6C2E531-E12B-453D-A436-1021D2A2517F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8F610723-3BBA-44FD-8A78-A55827B608C7}" type="pres">
      <dgm:prSet presAssocID="{70F47392-4607-4DC5-B41C-2D7834EDCDDC}" presName="node" presStyleLbl="node1" presStyleIdx="0" presStyleCnt="4" custRadScaleRad="113962" custRadScaleInc="-3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269A8-5910-4DE3-9C9C-8C461957C73D}" type="pres">
      <dgm:prSet presAssocID="{A22910CC-A4E1-4247-A8B1-1C91A6414FB2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E386B0BF-39CA-4867-AB5B-20D1F36F2131}" type="pres">
      <dgm:prSet presAssocID="{3F9EC377-747A-4152-AFDD-9C47B8D85A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67F4D-D68C-4A50-8234-8075DE831709}" type="pres">
      <dgm:prSet presAssocID="{91FAABC0-3907-4884-AA2C-8D4493016911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5CB66A55-EF58-41F5-9FE5-D6185263B033}" type="pres">
      <dgm:prSet presAssocID="{B28C698B-E0DE-4FD6-95E7-CE6F627044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4212E-089A-4416-8C6C-DB53110D52B2}" type="pres">
      <dgm:prSet presAssocID="{02BEB199-AD71-441E-AEE9-E3600C15AFDD}" presName="parTrans" presStyleLbl="bgSibTrans2D1" presStyleIdx="3" presStyleCnt="4" custLinFactNeighborX="-9803" custLinFactNeighborY="-3492"/>
      <dgm:spPr/>
      <dgm:t>
        <a:bodyPr/>
        <a:lstStyle/>
        <a:p>
          <a:endParaRPr lang="es-ES"/>
        </a:p>
      </dgm:t>
    </dgm:pt>
    <dgm:pt modelId="{FFE56616-4F58-491D-A3C0-AA5391D97D7C}" type="pres">
      <dgm:prSet presAssocID="{DDDBDBF4-C4F9-4328-8DCE-8195A3F57269}" presName="node" presStyleLbl="node1" presStyleIdx="3" presStyleCnt="4" custScaleY="120552" custRadScaleRad="105611" custRadScaleInc="18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EEB9A5-B762-4DFE-83F0-07359A338392}" type="presOf" srcId="{B28C698B-E0DE-4FD6-95E7-CE6F62704467}" destId="{5CB66A55-EF58-41F5-9FE5-D6185263B033}" srcOrd="0" destOrd="0" presId="urn:microsoft.com/office/officeart/2005/8/layout/radial4"/>
    <dgm:cxn modelId="{BDE1FBA8-AD6F-4880-9EAB-33D9EFA466EB}" srcId="{89BF59F0-B2B1-4B8E-AEC8-C095DBC51539}" destId="{DDDBDBF4-C4F9-4328-8DCE-8195A3F57269}" srcOrd="3" destOrd="0" parTransId="{02BEB199-AD71-441E-AEE9-E3600C15AFDD}" sibTransId="{73D88131-BA04-4CD3-9D32-F600CFC1BD42}"/>
    <dgm:cxn modelId="{5C6792BC-BD2D-4D9C-B75F-CF2122FEC745}" type="presOf" srcId="{8A6A58F2-88F2-4DFF-9916-C324931101B9}" destId="{B58EF7AA-5113-42FD-B6DA-8C6CD2CEE443}" srcOrd="0" destOrd="0" presId="urn:microsoft.com/office/officeart/2005/8/layout/radial4"/>
    <dgm:cxn modelId="{5A192C98-013C-4D3D-A8DB-769A697AE4CE}" srcId="{89BF59F0-B2B1-4B8E-AEC8-C095DBC51539}" destId="{B28C698B-E0DE-4FD6-95E7-CE6F62704467}" srcOrd="2" destOrd="0" parTransId="{91FAABC0-3907-4884-AA2C-8D4493016911}" sibTransId="{D0D05CAF-E900-4957-8D17-71B8B8937759}"/>
    <dgm:cxn modelId="{C8BD1C02-7EF9-444B-B43E-BDC673D47182}" srcId="{8A6A58F2-88F2-4DFF-9916-C324931101B9}" destId="{89BF59F0-B2B1-4B8E-AEC8-C095DBC51539}" srcOrd="0" destOrd="0" parTransId="{0E1AE2DC-0605-4432-9CEC-35161385B956}" sibTransId="{564EF7B8-C775-4B6C-B96E-21C507BC75DA}"/>
    <dgm:cxn modelId="{3D1B6B2D-707D-45DB-AB54-77C4DEBD03AA}" type="presOf" srcId="{89BF59F0-B2B1-4B8E-AEC8-C095DBC51539}" destId="{C8598955-D02A-408A-9198-5DBA73BC6DA2}" srcOrd="0" destOrd="0" presId="urn:microsoft.com/office/officeart/2005/8/layout/radial4"/>
    <dgm:cxn modelId="{499049FE-D895-4C9D-9A8C-98561065163A}" type="presOf" srcId="{3F9EC377-747A-4152-AFDD-9C47B8D85ABC}" destId="{E386B0BF-39CA-4867-AB5B-20D1F36F2131}" srcOrd="0" destOrd="0" presId="urn:microsoft.com/office/officeart/2005/8/layout/radial4"/>
    <dgm:cxn modelId="{FF37E9C2-24C2-4F53-AC1A-D02D98953AB2}" type="presOf" srcId="{B6C2E531-E12B-453D-A436-1021D2A2517F}" destId="{15701A1E-E967-42CC-A12F-ED735E1EF836}" srcOrd="0" destOrd="0" presId="urn:microsoft.com/office/officeart/2005/8/layout/radial4"/>
    <dgm:cxn modelId="{659D7E94-E911-45D9-9D35-2390D04E6E0F}" type="presOf" srcId="{70F47392-4607-4DC5-B41C-2D7834EDCDDC}" destId="{8F610723-3BBA-44FD-8A78-A55827B608C7}" srcOrd="0" destOrd="0" presId="urn:microsoft.com/office/officeart/2005/8/layout/radial4"/>
    <dgm:cxn modelId="{E3F3D7AF-DB04-4170-8025-1BFADACAEBD1}" srcId="{8A6A58F2-88F2-4DFF-9916-C324931101B9}" destId="{A9C76154-8F4D-45EB-9470-0BDF019B080B}" srcOrd="1" destOrd="0" parTransId="{C624131A-819A-4283-87CE-C2729FCE0285}" sibTransId="{07BC2DF8-9ABE-427F-845A-D29624BA9C4F}"/>
    <dgm:cxn modelId="{82030E81-AA55-4C27-97CB-312D218199AA}" type="presOf" srcId="{A22910CC-A4E1-4247-A8B1-1C91A6414FB2}" destId="{84E269A8-5910-4DE3-9C9C-8C461957C73D}" srcOrd="0" destOrd="0" presId="urn:microsoft.com/office/officeart/2005/8/layout/radial4"/>
    <dgm:cxn modelId="{B8863E5D-40E0-4FD4-9EEE-ED2953B30A8E}" type="presOf" srcId="{02BEB199-AD71-441E-AEE9-E3600C15AFDD}" destId="{EC34212E-089A-4416-8C6C-DB53110D52B2}" srcOrd="0" destOrd="0" presId="urn:microsoft.com/office/officeart/2005/8/layout/radial4"/>
    <dgm:cxn modelId="{D85A6E6A-FE12-4745-89D5-A35D4D3B3929}" srcId="{89BF59F0-B2B1-4B8E-AEC8-C095DBC51539}" destId="{70F47392-4607-4DC5-B41C-2D7834EDCDDC}" srcOrd="0" destOrd="0" parTransId="{B6C2E531-E12B-453D-A436-1021D2A2517F}" sibTransId="{6B811591-FC80-492C-8E9B-61DB9B0929E0}"/>
    <dgm:cxn modelId="{68161D0C-79D8-4E1F-9091-E55FCF61D0F9}" srcId="{89BF59F0-B2B1-4B8E-AEC8-C095DBC51539}" destId="{3F9EC377-747A-4152-AFDD-9C47B8D85ABC}" srcOrd="1" destOrd="0" parTransId="{A22910CC-A4E1-4247-A8B1-1C91A6414FB2}" sibTransId="{B80909FB-65D9-4642-88DA-73D0D54D550B}"/>
    <dgm:cxn modelId="{A18B95F1-D8DC-4339-B171-618E0AA08406}" type="presOf" srcId="{DDDBDBF4-C4F9-4328-8DCE-8195A3F57269}" destId="{FFE56616-4F58-491D-A3C0-AA5391D97D7C}" srcOrd="0" destOrd="0" presId="urn:microsoft.com/office/officeart/2005/8/layout/radial4"/>
    <dgm:cxn modelId="{4401B600-B847-42E8-B709-21EED0524585}" type="presOf" srcId="{91FAABC0-3907-4884-AA2C-8D4493016911}" destId="{B0067F4D-D68C-4A50-8234-8075DE831709}" srcOrd="0" destOrd="0" presId="urn:microsoft.com/office/officeart/2005/8/layout/radial4"/>
    <dgm:cxn modelId="{2F58E6A0-AD92-4FC4-A271-5E7BA559C748}" type="presParOf" srcId="{B58EF7AA-5113-42FD-B6DA-8C6CD2CEE443}" destId="{C8598955-D02A-408A-9198-5DBA73BC6DA2}" srcOrd="0" destOrd="0" presId="urn:microsoft.com/office/officeart/2005/8/layout/radial4"/>
    <dgm:cxn modelId="{238159EB-282D-4AB7-AF21-4E8DED5C2DCA}" type="presParOf" srcId="{B58EF7AA-5113-42FD-B6DA-8C6CD2CEE443}" destId="{15701A1E-E967-42CC-A12F-ED735E1EF836}" srcOrd="1" destOrd="0" presId="urn:microsoft.com/office/officeart/2005/8/layout/radial4"/>
    <dgm:cxn modelId="{81F7B82A-1B6A-4D7B-B64B-605C51F4862D}" type="presParOf" srcId="{B58EF7AA-5113-42FD-B6DA-8C6CD2CEE443}" destId="{8F610723-3BBA-44FD-8A78-A55827B608C7}" srcOrd="2" destOrd="0" presId="urn:microsoft.com/office/officeart/2005/8/layout/radial4"/>
    <dgm:cxn modelId="{593D40ED-3FCE-46A6-9EA9-BC159293969B}" type="presParOf" srcId="{B58EF7AA-5113-42FD-B6DA-8C6CD2CEE443}" destId="{84E269A8-5910-4DE3-9C9C-8C461957C73D}" srcOrd="3" destOrd="0" presId="urn:microsoft.com/office/officeart/2005/8/layout/radial4"/>
    <dgm:cxn modelId="{7894095D-30B5-4005-BB40-BFD208C00248}" type="presParOf" srcId="{B58EF7AA-5113-42FD-B6DA-8C6CD2CEE443}" destId="{E386B0BF-39CA-4867-AB5B-20D1F36F2131}" srcOrd="4" destOrd="0" presId="urn:microsoft.com/office/officeart/2005/8/layout/radial4"/>
    <dgm:cxn modelId="{AFA8F872-6E06-4423-9343-94FDFA557F2E}" type="presParOf" srcId="{B58EF7AA-5113-42FD-B6DA-8C6CD2CEE443}" destId="{B0067F4D-D68C-4A50-8234-8075DE831709}" srcOrd="5" destOrd="0" presId="urn:microsoft.com/office/officeart/2005/8/layout/radial4"/>
    <dgm:cxn modelId="{C1B258A8-6FF6-41F5-B203-99A097AE80E2}" type="presParOf" srcId="{B58EF7AA-5113-42FD-B6DA-8C6CD2CEE443}" destId="{5CB66A55-EF58-41F5-9FE5-D6185263B033}" srcOrd="6" destOrd="0" presId="urn:microsoft.com/office/officeart/2005/8/layout/radial4"/>
    <dgm:cxn modelId="{62E43B39-0F39-427A-9F7D-C1DA805C5210}" type="presParOf" srcId="{B58EF7AA-5113-42FD-B6DA-8C6CD2CEE443}" destId="{EC34212E-089A-4416-8C6C-DB53110D52B2}" srcOrd="7" destOrd="0" presId="urn:microsoft.com/office/officeart/2005/8/layout/radial4"/>
    <dgm:cxn modelId="{B8B97392-6DFE-4E55-BA92-F50E120D3D5B}" type="presParOf" srcId="{B58EF7AA-5113-42FD-B6DA-8C6CD2CEE443}" destId="{FFE56616-4F58-491D-A3C0-AA5391D97D7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0E4D96-42F2-48BD-B336-360755899878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484F3-5FCE-4AC5-AE8C-65B4C19E3CE9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en-US" sz="2400" b="1" dirty="0" smtClean="0"/>
            <a:t>Steps to give negative feedback</a:t>
          </a:r>
          <a:endParaRPr lang="es-ES" sz="2400" b="1" dirty="0"/>
        </a:p>
      </dgm:t>
    </dgm:pt>
    <dgm:pt modelId="{4C6B33B3-ADFA-4706-A0A8-32C3708443FC}" type="parTrans" cxnId="{CD1472DB-3A01-4D5D-B655-C46580CB57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569412-6137-4A0D-9AB0-04890E3BD225}" type="sibTrans" cxnId="{CD1472DB-3A01-4D5D-B655-C46580CB57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72D5B1-07D9-4197-A29C-CCE6C040ED4D}">
      <dgm:prSet custT="1"/>
      <dgm:spPr/>
      <dgm:t>
        <a:bodyPr/>
        <a:lstStyle/>
        <a:p>
          <a:pPr rtl="0"/>
          <a:r>
            <a:rPr lang="en-US" sz="1600" b="1" smtClean="0"/>
            <a:t>Go slowly. Discuss the issues one by one</a:t>
          </a:r>
          <a:endParaRPr lang="es-ES" sz="1600" b="1" dirty="0"/>
        </a:p>
      </dgm:t>
    </dgm:pt>
    <dgm:pt modelId="{F15F567F-40E0-49DD-A7B0-073AB7A39CBC}" type="parTrans" cxnId="{7700AE9C-E9C9-4670-AFDB-16B39762AFF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B50B4B-96A3-45C3-AC4E-A42DAD97A6A5}" type="sibTrans" cxnId="{7700AE9C-E9C9-4670-AFDB-16B39762AFF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6A88C5-622A-4EE4-891A-757EBE1BCB24}">
      <dgm:prSet custT="1"/>
      <dgm:spPr/>
      <dgm:t>
        <a:bodyPr/>
        <a:lstStyle/>
        <a:p>
          <a:pPr rtl="0"/>
          <a:r>
            <a:rPr lang="en-US" sz="1400" b="1" smtClean="0"/>
            <a:t>Write down what you are going to say first, if you don't do it you will get negative emotions</a:t>
          </a:r>
          <a:endParaRPr lang="es-ES" sz="1400" b="1" dirty="0"/>
        </a:p>
      </dgm:t>
    </dgm:pt>
    <dgm:pt modelId="{969F2756-A8F6-49A2-AB51-EAD15B6BFAE8}" type="parTrans" cxnId="{8D54C3AA-5341-4853-A5A3-F47FE9402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66770E-4D88-4848-BDD8-BF328BE8F9BF}" type="sibTrans" cxnId="{8D54C3AA-5341-4853-A5A3-F47FE9402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647988-E62F-4D19-86A7-71A0932DFFA9}">
      <dgm:prSet custT="1"/>
      <dgm:spPr/>
      <dgm:t>
        <a:bodyPr/>
        <a:lstStyle/>
        <a:p>
          <a:pPr rtl="0"/>
          <a:r>
            <a:rPr lang="en-US" sz="1400" b="1" smtClean="0"/>
            <a:t>Start with something positive, so you get the person to relax</a:t>
          </a:r>
          <a:endParaRPr lang="es-ES" sz="1400" b="1" dirty="0"/>
        </a:p>
      </dgm:t>
    </dgm:pt>
    <dgm:pt modelId="{903D21FC-6CBF-4D8C-8725-DF252D608701}" type="parTrans" cxnId="{859190A7-E5D9-4CA3-BC86-703746B0F0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FBEC2-0EFB-418B-A4E1-FFB429AE728E}" type="sibTrans" cxnId="{859190A7-E5D9-4CA3-BC86-703746B0F0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E94752-796D-48AE-B3EE-099E7D88A92A}">
      <dgm:prSet/>
      <dgm:spPr/>
      <dgm:t>
        <a:bodyPr/>
        <a:lstStyle/>
        <a:p>
          <a:pPr rtl="0"/>
          <a:r>
            <a:rPr lang="en-US" b="1" smtClean="0"/>
            <a:t>Explains the reason for the feedback behavior without making any judgments</a:t>
          </a:r>
          <a:endParaRPr lang="es-ES" b="1" dirty="0"/>
        </a:p>
      </dgm:t>
    </dgm:pt>
    <dgm:pt modelId="{B6E846DE-17B9-41CC-B312-2B267197981B}" type="parTrans" cxnId="{7AB898FD-B9B3-480D-8514-4CA9DF522C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9BDBFE-DCBF-4A95-8428-FFBD5AE9DD04}" type="sibTrans" cxnId="{7AB898FD-B9B3-480D-8514-4CA9DF522C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F01641-E6B1-4875-9B93-5CBE56A1B831}">
      <dgm:prSet custT="1"/>
      <dgm:spPr/>
      <dgm:t>
        <a:bodyPr/>
        <a:lstStyle/>
        <a:p>
          <a:pPr rtl="0"/>
          <a:r>
            <a:rPr lang="en-US" sz="1800" b="1" smtClean="0"/>
            <a:t>Expose the consequences of what happened</a:t>
          </a:r>
          <a:endParaRPr lang="es-ES" sz="1800" b="1" dirty="0"/>
        </a:p>
      </dgm:t>
    </dgm:pt>
    <dgm:pt modelId="{687F623D-55FA-4FB1-9851-17238413FC0D}" type="parTrans" cxnId="{2D11EB22-B00E-402E-BC27-B63E4823D8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9501D6-A875-48D3-9148-42881013563B}" type="sibTrans" cxnId="{2D11EB22-B00E-402E-BC27-B63E4823D8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7D644D-AE45-408A-8C3C-3E3B4640FCBA}">
      <dgm:prSet custT="1"/>
      <dgm:spPr/>
      <dgm:t>
        <a:bodyPr/>
        <a:lstStyle/>
        <a:p>
          <a:pPr rtl="0"/>
          <a:r>
            <a:rPr lang="en-US" sz="1800" b="1" smtClean="0"/>
            <a:t>talks about the causes. Show empathy </a:t>
          </a:r>
          <a:endParaRPr lang="es-ES" sz="1800" b="1" dirty="0"/>
        </a:p>
      </dgm:t>
    </dgm:pt>
    <dgm:pt modelId="{9104C496-DA75-421D-874B-EC24BE2EECB1}" type="parTrans" cxnId="{4EDF3E6C-A304-49E9-8509-D3976298BE8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FBD422-9FDB-49EB-B948-F6EE9263F9C7}" type="sibTrans" cxnId="{4EDF3E6C-A304-49E9-8509-D3976298BE8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2C5D930-8A55-45A7-ADEE-D9F4E5261283}">
      <dgm:prSet/>
      <dgm:spPr/>
      <dgm:t>
        <a:bodyPr/>
        <a:lstStyle/>
        <a:p>
          <a:pPr rtl="0"/>
          <a:r>
            <a:rPr lang="en-US" b="1" smtClean="0"/>
            <a:t>Ask him for a proposal of change. What are you going to do to change your behavior</a:t>
          </a:r>
          <a:endParaRPr lang="es-ES" b="1" dirty="0"/>
        </a:p>
      </dgm:t>
    </dgm:pt>
    <dgm:pt modelId="{065E259B-009C-4C95-8D30-95DEFA7366B7}" type="parTrans" cxnId="{D73846F1-1758-4F85-912F-F4990B0BAF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9AFC8D-D64E-48B8-B9C5-6BC199F8FE9E}" type="sibTrans" cxnId="{D73846F1-1758-4F85-912F-F4990B0BAF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D2FD43-BEA6-468B-B1CB-F85212C68863}">
      <dgm:prSet custT="1"/>
      <dgm:spPr/>
      <dgm:t>
        <a:bodyPr/>
        <a:lstStyle/>
        <a:p>
          <a:pPr rtl="0"/>
          <a:r>
            <a:rPr lang="en-US" sz="1600" b="1" smtClean="0"/>
            <a:t>If the above does not work, offer your alternatives</a:t>
          </a:r>
          <a:endParaRPr lang="es-ES" sz="1600" b="1" dirty="0"/>
        </a:p>
      </dgm:t>
    </dgm:pt>
    <dgm:pt modelId="{50BEA475-A8FC-4AEF-A61F-8423352A6B85}" type="parTrans" cxnId="{924149BB-F4B3-4C23-BBC6-DD2B438BE5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A7B357-4203-4C50-9AB5-9C52262B9F91}" type="sibTrans" cxnId="{924149BB-F4B3-4C23-BBC6-DD2B438BE5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05F9C-EA9D-43D0-AC1F-85B0AB48D706}">
      <dgm:prSet custT="1"/>
      <dgm:spPr/>
      <dgm:t>
        <a:bodyPr/>
        <a:lstStyle/>
        <a:p>
          <a:pPr rtl="0"/>
          <a:r>
            <a:rPr lang="en-US" sz="1600" b="1" dirty="0" smtClean="0"/>
            <a:t>choose the right and appropriate moment</a:t>
          </a:r>
          <a:endParaRPr lang="es-ES" sz="1600" b="1" dirty="0"/>
        </a:p>
      </dgm:t>
    </dgm:pt>
    <dgm:pt modelId="{ED17FD62-5661-459B-B366-065E0B68FCFE}" type="parTrans" cxnId="{42E79D08-FE07-43D3-B297-7DF2F85834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2DE939-B1F4-4545-9139-097FF8FFFBD7}" type="sibTrans" cxnId="{42E79D08-FE07-43D3-B297-7DF2F85834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63A152-6DA4-43CB-A606-3D5F3F826F52}" type="pres">
      <dgm:prSet presAssocID="{060E4D96-42F2-48BD-B336-3607558998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5833A9-2CA5-46D5-9609-6EFE9D01AD82}" type="pres">
      <dgm:prSet presAssocID="{060E4D96-42F2-48BD-B336-360755899878}" presName="radial" presStyleCnt="0">
        <dgm:presLayoutVars>
          <dgm:animLvl val="ctr"/>
        </dgm:presLayoutVars>
      </dgm:prSet>
      <dgm:spPr/>
    </dgm:pt>
    <dgm:pt modelId="{9DF24258-9427-47EC-A931-BF1588F19A0B}" type="pres">
      <dgm:prSet presAssocID="{7F8484F3-5FCE-4AC5-AE8C-65B4C19E3CE9}" presName="centerShape" presStyleLbl="vennNode1" presStyleIdx="0" presStyleCnt="10"/>
      <dgm:spPr/>
      <dgm:t>
        <a:bodyPr/>
        <a:lstStyle/>
        <a:p>
          <a:endParaRPr lang="es-ES"/>
        </a:p>
      </dgm:t>
    </dgm:pt>
    <dgm:pt modelId="{90B200B5-7453-4427-B7F1-808C1D1ED158}" type="pres">
      <dgm:prSet presAssocID="{4AF05F9C-EA9D-43D0-AC1F-85B0AB48D706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11B552-77AB-4CB9-A87E-4690A10FF5B7}" type="pres">
      <dgm:prSet presAssocID="{2272D5B1-07D9-4197-A29C-CCE6C040ED4D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545E5-7E46-45B7-AACE-11EB12917DA4}" type="pres">
      <dgm:prSet presAssocID="{4B6A88C5-622A-4EE4-891A-757EBE1BCB24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17A878-A109-430A-865F-0E2BD63A584A}" type="pres">
      <dgm:prSet presAssocID="{64647988-E62F-4D19-86A7-71A0932DFFA9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6D609D-C0D0-494A-B7E4-0C5AFB2746CE}" type="pres">
      <dgm:prSet presAssocID="{53E94752-796D-48AE-B3EE-099E7D88A92A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12DA78-7F46-4DF2-80A6-AF89E24CBD40}" type="pres">
      <dgm:prSet presAssocID="{F2F01641-E6B1-4875-9B93-5CBE56A1B831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082A4-B4C2-4592-AEDC-BFAAFFF5173B}" type="pres">
      <dgm:prSet presAssocID="{507D644D-AE45-408A-8C3C-3E3B4640FCBA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429192-5E47-4062-9EF1-2B476AE8BFCC}" type="pres">
      <dgm:prSet presAssocID="{72C5D930-8A55-45A7-ADEE-D9F4E5261283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10ADA-5777-4232-9990-57C318022A31}" type="pres">
      <dgm:prSet presAssocID="{C7D2FD43-BEA6-468B-B1CB-F85212C68863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1EB22-B00E-402E-BC27-B63E4823D8C4}" srcId="{7F8484F3-5FCE-4AC5-AE8C-65B4C19E3CE9}" destId="{F2F01641-E6B1-4875-9B93-5CBE56A1B831}" srcOrd="5" destOrd="0" parTransId="{687F623D-55FA-4FB1-9851-17238413FC0D}" sibTransId="{2D9501D6-A875-48D3-9148-42881013563B}"/>
    <dgm:cxn modelId="{9D439351-173C-4A09-B609-20F27B2272DD}" type="presOf" srcId="{4B6A88C5-622A-4EE4-891A-757EBE1BCB24}" destId="{D49545E5-7E46-45B7-AACE-11EB12917DA4}" srcOrd="0" destOrd="0" presId="urn:microsoft.com/office/officeart/2005/8/layout/radial3"/>
    <dgm:cxn modelId="{42E79D08-FE07-43D3-B297-7DF2F8583400}" srcId="{7F8484F3-5FCE-4AC5-AE8C-65B4C19E3CE9}" destId="{4AF05F9C-EA9D-43D0-AC1F-85B0AB48D706}" srcOrd="0" destOrd="0" parTransId="{ED17FD62-5661-459B-B366-065E0B68FCFE}" sibTransId="{122DE939-B1F4-4545-9139-097FF8FFFBD7}"/>
    <dgm:cxn modelId="{7AB898FD-B9B3-480D-8514-4CA9DF522C56}" srcId="{7F8484F3-5FCE-4AC5-AE8C-65B4C19E3CE9}" destId="{53E94752-796D-48AE-B3EE-099E7D88A92A}" srcOrd="4" destOrd="0" parTransId="{B6E846DE-17B9-41CC-B312-2B267197981B}" sibTransId="{9F9BDBFE-DCBF-4A95-8428-FFBD5AE9DD04}"/>
    <dgm:cxn modelId="{4B7C630C-0814-48BB-95AA-7D7E478EC031}" type="presOf" srcId="{C7D2FD43-BEA6-468B-B1CB-F85212C68863}" destId="{50710ADA-5777-4232-9990-57C318022A31}" srcOrd="0" destOrd="0" presId="urn:microsoft.com/office/officeart/2005/8/layout/radial3"/>
    <dgm:cxn modelId="{2770D1FC-7944-40AA-9F71-E91EC5294401}" type="presOf" srcId="{060E4D96-42F2-48BD-B336-360755899878}" destId="{1363A152-6DA4-43CB-A606-3D5F3F826F52}" srcOrd="0" destOrd="0" presId="urn:microsoft.com/office/officeart/2005/8/layout/radial3"/>
    <dgm:cxn modelId="{2E6A720D-9EB1-4274-8E5D-C469DBE67B38}" type="presOf" srcId="{507D644D-AE45-408A-8C3C-3E3B4640FCBA}" destId="{7EE082A4-B4C2-4592-AEDC-BFAAFFF5173B}" srcOrd="0" destOrd="0" presId="urn:microsoft.com/office/officeart/2005/8/layout/radial3"/>
    <dgm:cxn modelId="{AFBADED3-3AA1-4A03-B99C-294A1190A0B5}" type="presOf" srcId="{72C5D930-8A55-45A7-ADEE-D9F4E5261283}" destId="{D9429192-5E47-4062-9EF1-2B476AE8BFCC}" srcOrd="0" destOrd="0" presId="urn:microsoft.com/office/officeart/2005/8/layout/radial3"/>
    <dgm:cxn modelId="{E411D85F-D9F8-4F3F-BF7D-A16704ED36B6}" type="presOf" srcId="{2272D5B1-07D9-4197-A29C-CCE6C040ED4D}" destId="{1711B552-77AB-4CB9-A87E-4690A10FF5B7}" srcOrd="0" destOrd="0" presId="urn:microsoft.com/office/officeart/2005/8/layout/radial3"/>
    <dgm:cxn modelId="{7700AE9C-E9C9-4670-AFDB-16B39762AFF7}" srcId="{7F8484F3-5FCE-4AC5-AE8C-65B4C19E3CE9}" destId="{2272D5B1-07D9-4197-A29C-CCE6C040ED4D}" srcOrd="1" destOrd="0" parTransId="{F15F567F-40E0-49DD-A7B0-073AB7A39CBC}" sibTransId="{E1B50B4B-96A3-45C3-AC4E-A42DAD97A6A5}"/>
    <dgm:cxn modelId="{8D54C3AA-5341-4853-A5A3-F47FE940295C}" srcId="{7F8484F3-5FCE-4AC5-AE8C-65B4C19E3CE9}" destId="{4B6A88C5-622A-4EE4-891A-757EBE1BCB24}" srcOrd="2" destOrd="0" parTransId="{969F2756-A8F6-49A2-AB51-EAD15B6BFAE8}" sibTransId="{CE66770E-4D88-4848-BDD8-BF328BE8F9BF}"/>
    <dgm:cxn modelId="{1CB307BC-FB1D-4602-A475-9601A14F72FC}" type="presOf" srcId="{4AF05F9C-EA9D-43D0-AC1F-85B0AB48D706}" destId="{90B200B5-7453-4427-B7F1-808C1D1ED158}" srcOrd="0" destOrd="0" presId="urn:microsoft.com/office/officeart/2005/8/layout/radial3"/>
    <dgm:cxn modelId="{B2721BE3-C406-4DE2-8148-115BD0E27D3F}" type="presOf" srcId="{64647988-E62F-4D19-86A7-71A0932DFFA9}" destId="{5517A878-A109-430A-865F-0E2BD63A584A}" srcOrd="0" destOrd="0" presId="urn:microsoft.com/office/officeart/2005/8/layout/radial3"/>
    <dgm:cxn modelId="{CD1472DB-3A01-4D5D-B655-C46580CB579B}" srcId="{060E4D96-42F2-48BD-B336-360755899878}" destId="{7F8484F3-5FCE-4AC5-AE8C-65B4C19E3CE9}" srcOrd="0" destOrd="0" parTransId="{4C6B33B3-ADFA-4706-A0A8-32C3708443FC}" sibTransId="{4F569412-6137-4A0D-9AB0-04890E3BD225}"/>
    <dgm:cxn modelId="{53F864EF-F56E-4B0C-9764-F54931131378}" type="presOf" srcId="{53E94752-796D-48AE-B3EE-099E7D88A92A}" destId="{326D609D-C0D0-494A-B7E4-0C5AFB2746CE}" srcOrd="0" destOrd="0" presId="urn:microsoft.com/office/officeart/2005/8/layout/radial3"/>
    <dgm:cxn modelId="{B1089217-78B7-401A-9489-B28160E72E9F}" type="presOf" srcId="{F2F01641-E6B1-4875-9B93-5CBE56A1B831}" destId="{2812DA78-7F46-4DF2-80A6-AF89E24CBD40}" srcOrd="0" destOrd="0" presId="urn:microsoft.com/office/officeart/2005/8/layout/radial3"/>
    <dgm:cxn modelId="{D73846F1-1758-4F85-912F-F4990B0BAF5B}" srcId="{7F8484F3-5FCE-4AC5-AE8C-65B4C19E3CE9}" destId="{72C5D930-8A55-45A7-ADEE-D9F4E5261283}" srcOrd="7" destOrd="0" parTransId="{065E259B-009C-4C95-8D30-95DEFA7366B7}" sibTransId="{399AFC8D-D64E-48B8-B9C5-6BC199F8FE9E}"/>
    <dgm:cxn modelId="{924149BB-F4B3-4C23-BBC6-DD2B438BE5D3}" srcId="{7F8484F3-5FCE-4AC5-AE8C-65B4C19E3CE9}" destId="{C7D2FD43-BEA6-468B-B1CB-F85212C68863}" srcOrd="8" destOrd="0" parTransId="{50BEA475-A8FC-4AEF-A61F-8423352A6B85}" sibTransId="{07A7B357-4203-4C50-9AB5-9C52262B9F91}"/>
    <dgm:cxn modelId="{734220F0-C6E7-46AA-9E4D-B580A3CCC5A3}" type="presOf" srcId="{7F8484F3-5FCE-4AC5-AE8C-65B4C19E3CE9}" destId="{9DF24258-9427-47EC-A931-BF1588F19A0B}" srcOrd="0" destOrd="0" presId="urn:microsoft.com/office/officeart/2005/8/layout/radial3"/>
    <dgm:cxn modelId="{4EDF3E6C-A304-49E9-8509-D3976298BE8B}" srcId="{7F8484F3-5FCE-4AC5-AE8C-65B4C19E3CE9}" destId="{507D644D-AE45-408A-8C3C-3E3B4640FCBA}" srcOrd="6" destOrd="0" parTransId="{9104C496-DA75-421D-874B-EC24BE2EECB1}" sibTransId="{0CFBD422-9FDB-49EB-B948-F6EE9263F9C7}"/>
    <dgm:cxn modelId="{859190A7-E5D9-4CA3-BC86-703746B0F04C}" srcId="{7F8484F3-5FCE-4AC5-AE8C-65B4C19E3CE9}" destId="{64647988-E62F-4D19-86A7-71A0932DFFA9}" srcOrd="3" destOrd="0" parTransId="{903D21FC-6CBF-4D8C-8725-DF252D608701}" sibTransId="{C38FBEC2-0EFB-418B-A4E1-FFB429AE728E}"/>
    <dgm:cxn modelId="{937D0128-AD6F-4590-A01A-961B3B07B089}" type="presParOf" srcId="{1363A152-6DA4-43CB-A606-3D5F3F826F52}" destId="{9B5833A9-2CA5-46D5-9609-6EFE9D01AD82}" srcOrd="0" destOrd="0" presId="urn:microsoft.com/office/officeart/2005/8/layout/radial3"/>
    <dgm:cxn modelId="{C9CDA9CD-8A67-496C-B0F1-C5645B4AA8DE}" type="presParOf" srcId="{9B5833A9-2CA5-46D5-9609-6EFE9D01AD82}" destId="{9DF24258-9427-47EC-A931-BF1588F19A0B}" srcOrd="0" destOrd="0" presId="urn:microsoft.com/office/officeart/2005/8/layout/radial3"/>
    <dgm:cxn modelId="{2DB5B3C5-4E5C-41E6-8603-2B7F88706DA7}" type="presParOf" srcId="{9B5833A9-2CA5-46D5-9609-6EFE9D01AD82}" destId="{90B200B5-7453-4427-B7F1-808C1D1ED158}" srcOrd="1" destOrd="0" presId="urn:microsoft.com/office/officeart/2005/8/layout/radial3"/>
    <dgm:cxn modelId="{608100EC-C847-454F-B767-29E8AC205E3D}" type="presParOf" srcId="{9B5833A9-2CA5-46D5-9609-6EFE9D01AD82}" destId="{1711B552-77AB-4CB9-A87E-4690A10FF5B7}" srcOrd="2" destOrd="0" presId="urn:microsoft.com/office/officeart/2005/8/layout/radial3"/>
    <dgm:cxn modelId="{14C2DA43-6AD7-4920-BE2F-682EC0D8B053}" type="presParOf" srcId="{9B5833A9-2CA5-46D5-9609-6EFE9D01AD82}" destId="{D49545E5-7E46-45B7-AACE-11EB12917DA4}" srcOrd="3" destOrd="0" presId="urn:microsoft.com/office/officeart/2005/8/layout/radial3"/>
    <dgm:cxn modelId="{3D5146BD-9E3B-4C84-B602-125FC11B71CC}" type="presParOf" srcId="{9B5833A9-2CA5-46D5-9609-6EFE9D01AD82}" destId="{5517A878-A109-430A-865F-0E2BD63A584A}" srcOrd="4" destOrd="0" presId="urn:microsoft.com/office/officeart/2005/8/layout/radial3"/>
    <dgm:cxn modelId="{53536CB8-8F28-4966-96B5-3FA37B0AF0A4}" type="presParOf" srcId="{9B5833A9-2CA5-46D5-9609-6EFE9D01AD82}" destId="{326D609D-C0D0-494A-B7E4-0C5AFB2746CE}" srcOrd="5" destOrd="0" presId="urn:microsoft.com/office/officeart/2005/8/layout/radial3"/>
    <dgm:cxn modelId="{ED6291BD-9BEA-4523-B2A7-0B1DB06D4BFE}" type="presParOf" srcId="{9B5833A9-2CA5-46D5-9609-6EFE9D01AD82}" destId="{2812DA78-7F46-4DF2-80A6-AF89E24CBD40}" srcOrd="6" destOrd="0" presId="urn:microsoft.com/office/officeart/2005/8/layout/radial3"/>
    <dgm:cxn modelId="{0C68CA46-6880-4C2C-96F0-8F24C3D9FF5F}" type="presParOf" srcId="{9B5833A9-2CA5-46D5-9609-6EFE9D01AD82}" destId="{7EE082A4-B4C2-4592-AEDC-BFAAFFF5173B}" srcOrd="7" destOrd="0" presId="urn:microsoft.com/office/officeart/2005/8/layout/radial3"/>
    <dgm:cxn modelId="{6FB1CA64-2867-4879-8D7B-5C7457E720DA}" type="presParOf" srcId="{9B5833A9-2CA5-46D5-9609-6EFE9D01AD82}" destId="{D9429192-5E47-4062-9EF1-2B476AE8BFCC}" srcOrd="8" destOrd="0" presId="urn:microsoft.com/office/officeart/2005/8/layout/radial3"/>
    <dgm:cxn modelId="{6CA3731B-3289-4F66-9AD5-E3BD146C0294}" type="presParOf" srcId="{9B5833A9-2CA5-46D5-9609-6EFE9D01AD82}" destId="{50710ADA-5777-4232-9990-57C318022A31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F6333D-73CA-41BB-A7D6-3DF08A572C94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400AF5E-F4C0-40C0-9EB6-086B8068D49D}">
      <dgm:prSet/>
      <dgm:spPr/>
      <dgm:t>
        <a:bodyPr/>
        <a:lstStyle/>
        <a:p>
          <a:pPr rtl="0"/>
          <a:r>
            <a:rPr lang="en-US" sz="3100" b="1" dirty="0" smtClean="0">
              <a:solidFill>
                <a:schemeClr val="tx1"/>
              </a:solidFill>
            </a:rPr>
            <a:t>The person who will receive the feedback</a:t>
          </a:r>
          <a:endParaRPr lang="es-ES" sz="3100" b="1" dirty="0">
            <a:solidFill>
              <a:schemeClr val="tx1"/>
            </a:solidFill>
          </a:endParaRPr>
        </a:p>
      </dgm:t>
    </dgm:pt>
    <dgm:pt modelId="{4346622B-9AE4-4F85-833E-297A03508048}" type="parTrans" cxnId="{808A94E7-4146-4340-B212-7127AC3AAE0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EEE2A4-D294-4D9C-9953-64CE0B3064A3}" type="sibTrans" cxnId="{808A94E7-4146-4340-B212-7127AC3AAE0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D4BCFE-007E-480B-9F74-6896AE6FA697}">
      <dgm:prSet custT="1"/>
      <dgm:spPr/>
      <dgm:t>
        <a:bodyPr/>
        <a:lstStyle/>
        <a:p>
          <a:pPr rtl="0"/>
          <a:r>
            <a:rPr lang="en-US" sz="3200" i="1" u="sng" dirty="0" smtClean="0">
              <a:solidFill>
                <a:schemeClr val="tx1"/>
              </a:solidFill>
            </a:rPr>
            <a:t>You have to learn to receive good feedbac</a:t>
          </a:r>
          <a:r>
            <a:rPr lang="en-US" sz="3200" u="sng" dirty="0" smtClean="0">
              <a:solidFill>
                <a:schemeClr val="tx1"/>
              </a:solidFill>
            </a:rPr>
            <a:t>k </a:t>
          </a:r>
          <a:r>
            <a:rPr lang="en-US" sz="3200" dirty="0" smtClean="0">
              <a:solidFill>
                <a:schemeClr val="tx1"/>
              </a:solidFill>
            </a:rPr>
            <a:t>. </a:t>
          </a:r>
          <a:r>
            <a:rPr lang="en-US" sz="3200" i="1" u="sng" dirty="0" smtClean="0">
              <a:solidFill>
                <a:schemeClr val="tx1"/>
              </a:solidFill>
            </a:rPr>
            <a:t>Feedback is not  a personal attack </a:t>
          </a:r>
          <a:r>
            <a:rPr lang="en-US" sz="3200" dirty="0" smtClean="0">
              <a:solidFill>
                <a:schemeClr val="tx1"/>
              </a:solidFill>
            </a:rPr>
            <a:t>,it is  another point of view very different from ours, we can to listen carefully and be able to objectively evaluate the quality of the feedback. </a:t>
          </a:r>
          <a:r>
            <a:rPr lang="en-US" sz="3200" i="1" u="sng" dirty="0" smtClean="0">
              <a:solidFill>
                <a:schemeClr val="tx1"/>
              </a:solidFill>
            </a:rPr>
            <a:t>This allows us to learn and accept criticism in a useful way</a:t>
          </a:r>
          <a:r>
            <a:rPr lang="en-US" sz="2400" dirty="0" smtClean="0">
              <a:solidFill>
                <a:schemeClr val="tx1"/>
              </a:solidFill>
            </a:rPr>
            <a:t>.</a:t>
          </a:r>
          <a:endParaRPr lang="es-ES" sz="2400" dirty="0">
            <a:solidFill>
              <a:schemeClr val="tx1"/>
            </a:solidFill>
          </a:endParaRPr>
        </a:p>
      </dgm:t>
    </dgm:pt>
    <dgm:pt modelId="{20B64F69-5C5B-4606-8F9A-7498C6CBA253}" type="sibTrans" cxnId="{B838B2C1-0ABD-4482-907F-B2C9E901AC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4E3EF3-5294-4D9D-A704-09CBD6326325}" type="parTrans" cxnId="{B838B2C1-0ABD-4482-907F-B2C9E901AC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EF50B5-EDD8-4A9F-B359-31FEE15BFFEB}" type="pres">
      <dgm:prSet presAssocID="{D0F6333D-73CA-41BB-A7D6-3DF08A572C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E268A9-D155-4ACE-8876-C90209EE114B}" type="pres">
      <dgm:prSet presAssocID="{A400AF5E-F4C0-40C0-9EB6-086B8068D49D}" presName="comp" presStyleCnt="0"/>
      <dgm:spPr/>
    </dgm:pt>
    <dgm:pt modelId="{03BBAC49-F735-45E3-973F-50D07CC2FB13}" type="pres">
      <dgm:prSet presAssocID="{A400AF5E-F4C0-40C0-9EB6-086B8068D49D}" presName="box" presStyleLbl="node1" presStyleIdx="0" presStyleCnt="1" custLinFactNeighborX="-2314"/>
      <dgm:spPr/>
      <dgm:t>
        <a:bodyPr/>
        <a:lstStyle/>
        <a:p>
          <a:endParaRPr lang="es-ES"/>
        </a:p>
      </dgm:t>
    </dgm:pt>
    <dgm:pt modelId="{DD2CF4EF-C233-4157-B726-96D734A1BBD2}" type="pres">
      <dgm:prSet presAssocID="{A400AF5E-F4C0-40C0-9EB6-086B8068D49D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2EB621F-975E-4F17-9BC0-DFFFCAC17347}" type="pres">
      <dgm:prSet presAssocID="{A400AF5E-F4C0-40C0-9EB6-086B8068D49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951333-37EE-4662-8A71-ACA93DA004EB}" type="presOf" srcId="{D0F6333D-73CA-41BB-A7D6-3DF08A572C94}" destId="{99EF50B5-EDD8-4A9F-B359-31FEE15BFFEB}" srcOrd="0" destOrd="0" presId="urn:microsoft.com/office/officeart/2005/8/layout/vList4"/>
    <dgm:cxn modelId="{7A479E32-F849-4C91-AA56-1D43A9CCE70B}" type="presOf" srcId="{A400AF5E-F4C0-40C0-9EB6-086B8068D49D}" destId="{F2EB621F-975E-4F17-9BC0-DFFFCAC17347}" srcOrd="1" destOrd="0" presId="urn:microsoft.com/office/officeart/2005/8/layout/vList4"/>
    <dgm:cxn modelId="{808A94E7-4146-4340-B212-7127AC3AAE07}" srcId="{D0F6333D-73CA-41BB-A7D6-3DF08A572C94}" destId="{A400AF5E-F4C0-40C0-9EB6-086B8068D49D}" srcOrd="0" destOrd="0" parTransId="{4346622B-9AE4-4F85-833E-297A03508048}" sibTransId="{27EEE2A4-D294-4D9C-9953-64CE0B3064A3}"/>
    <dgm:cxn modelId="{983E3559-4AE4-4AC6-BF50-4853DE02BF1A}" type="presOf" srcId="{82D4BCFE-007E-480B-9F74-6896AE6FA697}" destId="{03BBAC49-F735-45E3-973F-50D07CC2FB13}" srcOrd="0" destOrd="1" presId="urn:microsoft.com/office/officeart/2005/8/layout/vList4"/>
    <dgm:cxn modelId="{B838B2C1-0ABD-4482-907F-B2C9E901AC0E}" srcId="{A400AF5E-F4C0-40C0-9EB6-086B8068D49D}" destId="{82D4BCFE-007E-480B-9F74-6896AE6FA697}" srcOrd="0" destOrd="0" parTransId="{C04E3EF3-5294-4D9D-A704-09CBD6326325}" sibTransId="{20B64F69-5C5B-4606-8F9A-7498C6CBA253}"/>
    <dgm:cxn modelId="{154B2D11-B355-43E8-ABF5-12982DC1423C}" type="presOf" srcId="{82D4BCFE-007E-480B-9F74-6896AE6FA697}" destId="{F2EB621F-975E-4F17-9BC0-DFFFCAC17347}" srcOrd="1" destOrd="1" presId="urn:microsoft.com/office/officeart/2005/8/layout/vList4"/>
    <dgm:cxn modelId="{2915B938-C71A-499F-BC74-04F6DD6F0B67}" type="presOf" srcId="{A400AF5E-F4C0-40C0-9EB6-086B8068D49D}" destId="{03BBAC49-F735-45E3-973F-50D07CC2FB13}" srcOrd="0" destOrd="0" presId="urn:microsoft.com/office/officeart/2005/8/layout/vList4"/>
    <dgm:cxn modelId="{BE45A74A-B041-4C69-8838-9877D3A06938}" type="presParOf" srcId="{99EF50B5-EDD8-4A9F-B359-31FEE15BFFEB}" destId="{BCE268A9-D155-4ACE-8876-C90209EE114B}" srcOrd="0" destOrd="0" presId="urn:microsoft.com/office/officeart/2005/8/layout/vList4"/>
    <dgm:cxn modelId="{A967FD94-8488-4371-945C-9776D8F9954B}" type="presParOf" srcId="{BCE268A9-D155-4ACE-8876-C90209EE114B}" destId="{03BBAC49-F735-45E3-973F-50D07CC2FB13}" srcOrd="0" destOrd="0" presId="urn:microsoft.com/office/officeart/2005/8/layout/vList4"/>
    <dgm:cxn modelId="{0015E32C-EB88-4797-85C5-3C4FF646B03C}" type="presParOf" srcId="{BCE268A9-D155-4ACE-8876-C90209EE114B}" destId="{DD2CF4EF-C233-4157-B726-96D734A1BBD2}" srcOrd="1" destOrd="0" presId="urn:microsoft.com/office/officeart/2005/8/layout/vList4"/>
    <dgm:cxn modelId="{88F103E3-E6B1-4D5B-8C0E-23075E30C8CD}" type="presParOf" srcId="{BCE268A9-D155-4ACE-8876-C90209EE114B}" destId="{F2EB621F-975E-4F17-9BC0-DFFFCAC173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5A09C6-DDD8-4FE9-B52D-BF6A7653750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239E344-4493-42C3-9138-BE155F7E717C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It´ll be focused on the future and not on the past.  what results are intended to be achieved and how they will benefit the person and the organization.</a:t>
          </a:r>
          <a:endParaRPr lang="es-ES" sz="2800" dirty="0">
            <a:solidFill>
              <a:schemeClr val="tx1"/>
            </a:solidFill>
          </a:endParaRPr>
        </a:p>
      </dgm:t>
    </dgm:pt>
    <dgm:pt modelId="{831EDC35-3527-4E00-B288-F0A998533958}" type="parTrans" cxnId="{703B5969-71D3-4D93-BB1B-FD8DFF27E600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0767FFF5-B2A8-4E54-82ED-847B4EAFD3D9}" type="sibTrans" cxnId="{703B5969-71D3-4D93-BB1B-FD8DFF27E600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B19360E0-25D5-43B4-B3CA-DC5F6B702AA5}">
      <dgm:prSet custT="1"/>
      <dgm:spPr/>
      <dgm:t>
        <a:bodyPr/>
        <a:lstStyle/>
        <a:p>
          <a:pPr rtl="0"/>
          <a:r>
            <a:rPr lang="en-US" sz="2800" smtClean="0">
              <a:solidFill>
                <a:schemeClr val="tx1"/>
              </a:solidFill>
            </a:rPr>
            <a:t>The feedback will end with a commitment to action.</a:t>
          </a:r>
          <a:endParaRPr lang="es-ES" sz="2800">
            <a:solidFill>
              <a:schemeClr val="tx1"/>
            </a:solidFill>
          </a:endParaRPr>
        </a:p>
      </dgm:t>
    </dgm:pt>
    <dgm:pt modelId="{BAB3A97C-A3BB-457C-824E-561E2EF96BEB}" type="parTrans" cxnId="{9532EB24-AA6A-420F-8985-963768250711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7914E409-18BC-4665-8BF2-F5C68E7FAED6}" type="sibTrans" cxnId="{9532EB24-AA6A-420F-8985-963768250711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A18C4C4A-6118-4848-9FC6-A3CFB1414D13}" type="pres">
      <dgm:prSet presAssocID="{A65A09C6-DDD8-4FE9-B52D-BF6A765375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DC4880-65B7-44AA-8655-F1DCD953949C}" type="pres">
      <dgm:prSet presAssocID="{7239E344-4493-42C3-9138-BE155F7E717C}" presName="composite" presStyleCnt="0"/>
      <dgm:spPr/>
    </dgm:pt>
    <dgm:pt modelId="{94D07F61-AEE4-4381-A305-9E01A00BDD94}" type="pres">
      <dgm:prSet presAssocID="{7239E344-4493-42C3-9138-BE155F7E717C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048CFFC-6911-4DA6-893D-4635D6DD5587}" type="pres">
      <dgm:prSet presAssocID="{7239E344-4493-42C3-9138-BE155F7E717C}" presName="txShp" presStyleLbl="node1" presStyleIdx="0" presStyleCnt="2" custScaleY="163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6F538-4770-40B9-8F1E-C6B6E8B81781}" type="pres">
      <dgm:prSet presAssocID="{0767FFF5-B2A8-4E54-82ED-847B4EAFD3D9}" presName="spacing" presStyleCnt="0"/>
      <dgm:spPr/>
    </dgm:pt>
    <dgm:pt modelId="{40F8B570-696D-4469-9BD3-6E4451B752BA}" type="pres">
      <dgm:prSet presAssocID="{B19360E0-25D5-43B4-B3CA-DC5F6B702AA5}" presName="composite" presStyleCnt="0"/>
      <dgm:spPr/>
    </dgm:pt>
    <dgm:pt modelId="{FD687E73-C2A1-408E-9B0B-1E821C560480}" type="pres">
      <dgm:prSet presAssocID="{B19360E0-25D5-43B4-B3CA-DC5F6B702AA5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634B0E-5E17-41BF-BE78-ED8EB37902D0}" type="pres">
      <dgm:prSet presAssocID="{B19360E0-25D5-43B4-B3CA-DC5F6B702AA5}" presName="txShp" presStyleLbl="node1" presStyleIdx="1" presStyleCnt="2" custScaleY="1480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3B5969-71D3-4D93-BB1B-FD8DFF27E600}" srcId="{A65A09C6-DDD8-4FE9-B52D-BF6A7653750B}" destId="{7239E344-4493-42C3-9138-BE155F7E717C}" srcOrd="0" destOrd="0" parTransId="{831EDC35-3527-4E00-B288-F0A998533958}" sibTransId="{0767FFF5-B2A8-4E54-82ED-847B4EAFD3D9}"/>
    <dgm:cxn modelId="{9532EB24-AA6A-420F-8985-963768250711}" srcId="{A65A09C6-DDD8-4FE9-B52D-BF6A7653750B}" destId="{B19360E0-25D5-43B4-B3CA-DC5F6B702AA5}" srcOrd="1" destOrd="0" parTransId="{BAB3A97C-A3BB-457C-824E-561E2EF96BEB}" sibTransId="{7914E409-18BC-4665-8BF2-F5C68E7FAED6}"/>
    <dgm:cxn modelId="{171FE4D4-82A6-4848-90F2-10B2D9FC610B}" type="presOf" srcId="{B19360E0-25D5-43B4-B3CA-DC5F6B702AA5}" destId="{EA634B0E-5E17-41BF-BE78-ED8EB37902D0}" srcOrd="0" destOrd="0" presId="urn:microsoft.com/office/officeart/2005/8/layout/vList3"/>
    <dgm:cxn modelId="{7D5CC789-71E1-47FB-AC90-2C81C1C310EA}" type="presOf" srcId="{7239E344-4493-42C3-9138-BE155F7E717C}" destId="{F048CFFC-6911-4DA6-893D-4635D6DD5587}" srcOrd="0" destOrd="0" presId="urn:microsoft.com/office/officeart/2005/8/layout/vList3"/>
    <dgm:cxn modelId="{DB738B6D-76FB-4655-9A70-81C889D4E055}" type="presOf" srcId="{A65A09C6-DDD8-4FE9-B52D-BF6A7653750B}" destId="{A18C4C4A-6118-4848-9FC6-A3CFB1414D13}" srcOrd="0" destOrd="0" presId="urn:microsoft.com/office/officeart/2005/8/layout/vList3"/>
    <dgm:cxn modelId="{DD117CFE-E4BE-4419-9519-68124BB1BCF7}" type="presParOf" srcId="{A18C4C4A-6118-4848-9FC6-A3CFB1414D13}" destId="{8ADC4880-65B7-44AA-8655-F1DCD953949C}" srcOrd="0" destOrd="0" presId="urn:microsoft.com/office/officeart/2005/8/layout/vList3"/>
    <dgm:cxn modelId="{857D02D4-06F2-4834-8B43-ADF9A80E738B}" type="presParOf" srcId="{8ADC4880-65B7-44AA-8655-F1DCD953949C}" destId="{94D07F61-AEE4-4381-A305-9E01A00BDD94}" srcOrd="0" destOrd="0" presId="urn:microsoft.com/office/officeart/2005/8/layout/vList3"/>
    <dgm:cxn modelId="{2EC5053B-CFF3-41D7-BC0A-F3F9CAC6A9E6}" type="presParOf" srcId="{8ADC4880-65B7-44AA-8655-F1DCD953949C}" destId="{F048CFFC-6911-4DA6-893D-4635D6DD5587}" srcOrd="1" destOrd="0" presId="urn:microsoft.com/office/officeart/2005/8/layout/vList3"/>
    <dgm:cxn modelId="{B11495BF-3D0C-4440-9ECB-CF79CC561F9C}" type="presParOf" srcId="{A18C4C4A-6118-4848-9FC6-A3CFB1414D13}" destId="{3AE6F538-4770-40B9-8F1E-C6B6E8B81781}" srcOrd="1" destOrd="0" presId="urn:microsoft.com/office/officeart/2005/8/layout/vList3"/>
    <dgm:cxn modelId="{0A4D0CD1-1F5F-444F-93B4-8A1F96AE0EC7}" type="presParOf" srcId="{A18C4C4A-6118-4848-9FC6-A3CFB1414D13}" destId="{40F8B570-696D-4469-9BD3-6E4451B752BA}" srcOrd="2" destOrd="0" presId="urn:microsoft.com/office/officeart/2005/8/layout/vList3"/>
    <dgm:cxn modelId="{67B76028-989B-4F4B-8859-62B683FB67A0}" type="presParOf" srcId="{40F8B570-696D-4469-9BD3-6E4451B752BA}" destId="{FD687E73-C2A1-408E-9B0B-1E821C560480}" srcOrd="0" destOrd="0" presId="urn:microsoft.com/office/officeart/2005/8/layout/vList3"/>
    <dgm:cxn modelId="{5CEF5EB8-921A-4932-8368-E8189468BFF9}" type="presParOf" srcId="{40F8B570-696D-4469-9BD3-6E4451B752BA}" destId="{EA634B0E-5E17-41BF-BE78-ED8EB37902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D111-4B1A-4077-844F-0613C6772E34}">
      <dsp:nvSpPr>
        <dsp:cNvPr id="0" name=""/>
        <dsp:cNvSpPr/>
      </dsp:nvSpPr>
      <dsp:spPr>
        <a:xfrm>
          <a:off x="5379" y="777"/>
          <a:ext cx="7280791" cy="1354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900" kern="1200" dirty="0" err="1" smtClean="0">
              <a:solidFill>
                <a:schemeClr val="tx1"/>
              </a:solidFill>
            </a:rPr>
            <a:t>Types</a:t>
          </a:r>
          <a:r>
            <a:rPr lang="es-ES" sz="5900" kern="1200" dirty="0" smtClean="0">
              <a:solidFill>
                <a:schemeClr val="tx1"/>
              </a:solidFill>
            </a:rPr>
            <a:t> of </a:t>
          </a:r>
          <a:r>
            <a:rPr lang="es-ES" sz="5900" kern="1200" dirty="0" err="1" smtClean="0">
              <a:solidFill>
                <a:schemeClr val="tx1"/>
              </a:solidFill>
            </a:rPr>
            <a:t>feedback</a:t>
          </a:r>
          <a:endParaRPr lang="es-ES" sz="5900" kern="1200" dirty="0">
            <a:solidFill>
              <a:schemeClr val="tx1"/>
            </a:solidFill>
          </a:endParaRPr>
        </a:p>
      </dsp:txBody>
      <dsp:txXfrm>
        <a:off x="45047" y="40445"/>
        <a:ext cx="7201455" cy="1275014"/>
      </dsp:txXfrm>
    </dsp:sp>
    <dsp:sp modelId="{6BB76D62-72D0-4FA8-9A13-22A44ACBC277}">
      <dsp:nvSpPr>
        <dsp:cNvPr id="0" name=""/>
        <dsp:cNvSpPr/>
      </dsp:nvSpPr>
      <dsp:spPr>
        <a:xfrm>
          <a:off x="2689" y="1483034"/>
          <a:ext cx="3493662" cy="1354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</a:rPr>
            <a:t>POSITIVE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42357" y="1522702"/>
        <a:ext cx="3414326" cy="1275014"/>
      </dsp:txXfrm>
    </dsp:sp>
    <dsp:sp modelId="{4A5F39E2-FE47-458B-B3A3-02ACADDC0530}">
      <dsp:nvSpPr>
        <dsp:cNvPr id="0" name=""/>
        <dsp:cNvSpPr/>
      </dsp:nvSpPr>
      <dsp:spPr>
        <a:xfrm>
          <a:off x="2689" y="2965291"/>
          <a:ext cx="3493662" cy="1354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solidFill>
                <a:schemeClr val="tx1"/>
              </a:solidFill>
            </a:rPr>
            <a:t>Impacts on behaviors that are in line with what is expected of you 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42357" y="3004959"/>
        <a:ext cx="3414326" cy="1275014"/>
      </dsp:txXfrm>
    </dsp:sp>
    <dsp:sp modelId="{724DDA05-5151-4159-A3E1-307227D7A248}">
      <dsp:nvSpPr>
        <dsp:cNvPr id="0" name=""/>
        <dsp:cNvSpPr/>
      </dsp:nvSpPr>
      <dsp:spPr>
        <a:xfrm>
          <a:off x="3789819" y="1483034"/>
          <a:ext cx="3493662" cy="1354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</a:rPr>
            <a:t>NEGATIVE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3829487" y="1522702"/>
        <a:ext cx="3414326" cy="1275014"/>
      </dsp:txXfrm>
    </dsp:sp>
    <dsp:sp modelId="{A3F84F89-7A54-42E7-8461-9AEEF814EEAB}">
      <dsp:nvSpPr>
        <dsp:cNvPr id="0" name=""/>
        <dsp:cNvSpPr/>
      </dsp:nvSpPr>
      <dsp:spPr>
        <a:xfrm>
          <a:off x="3789819" y="2965291"/>
          <a:ext cx="3493662" cy="1354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It affects behaviour that needs to be improved, as it is not what is expected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829487" y="3004959"/>
        <a:ext cx="3414326" cy="12750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6FD4-2DDD-4C84-B57C-DF9BAFF1BFD7}">
      <dsp:nvSpPr>
        <dsp:cNvPr id="0" name=""/>
        <dsp:cNvSpPr/>
      </dsp:nvSpPr>
      <dsp:spPr>
        <a:xfrm rot="16200000">
          <a:off x="-896998" y="2757743"/>
          <a:ext cx="4086322" cy="86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365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value of positive feedback</a:t>
          </a:r>
          <a:endParaRPr lang="es-ES" sz="3200" kern="1200" dirty="0"/>
        </a:p>
      </dsp:txBody>
      <dsp:txXfrm>
        <a:off x="-896998" y="2757743"/>
        <a:ext cx="4086322" cy="864414"/>
      </dsp:txXfrm>
    </dsp:sp>
    <dsp:sp modelId="{32B6DABC-1AF9-4E4D-8A53-D39162E654C6}">
      <dsp:nvSpPr>
        <dsp:cNvPr id="0" name=""/>
        <dsp:cNvSpPr/>
      </dsp:nvSpPr>
      <dsp:spPr>
        <a:xfrm>
          <a:off x="1578369" y="1146789"/>
          <a:ext cx="8585817" cy="4086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762365" rIns="227584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When positive feedback is given, bonds are strengthened, relationships are reinforced, and a current of empathy is generated that connects with the other person, because it makes explicit the recognition of his/her virtues or actions that are a benefit.</a:t>
          </a:r>
          <a:endParaRPr lang="es-ES" sz="3200" kern="1200" dirty="0"/>
        </a:p>
      </dsp:txBody>
      <dsp:txXfrm>
        <a:off x="1578369" y="1146789"/>
        <a:ext cx="8585817" cy="4086322"/>
      </dsp:txXfrm>
    </dsp:sp>
    <dsp:sp modelId="{15664084-1937-4363-B821-AB0C0CEAC7EC}">
      <dsp:nvSpPr>
        <dsp:cNvPr id="0" name=""/>
        <dsp:cNvSpPr/>
      </dsp:nvSpPr>
      <dsp:spPr>
        <a:xfrm>
          <a:off x="713955" y="5762"/>
          <a:ext cx="1728828" cy="17288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4C9EE-815A-440D-9D6C-7679CC576BC1}">
      <dsp:nvSpPr>
        <dsp:cNvPr id="0" name=""/>
        <dsp:cNvSpPr/>
      </dsp:nvSpPr>
      <dsp:spPr>
        <a:xfrm>
          <a:off x="5818" y="0"/>
          <a:ext cx="11904591" cy="571137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Feedback as a motivational tools</a:t>
          </a:r>
          <a:endParaRPr lang="es-ES" sz="4000" b="1" kern="1200" dirty="0"/>
        </a:p>
      </dsp:txBody>
      <dsp:txXfrm>
        <a:off x="5818" y="0"/>
        <a:ext cx="11904591" cy="1713411"/>
      </dsp:txXfrm>
    </dsp:sp>
    <dsp:sp modelId="{4B4B5E43-F715-45EE-B471-825FE466DAFF}">
      <dsp:nvSpPr>
        <dsp:cNvPr id="0" name=""/>
        <dsp:cNvSpPr/>
      </dsp:nvSpPr>
      <dsp:spPr>
        <a:xfrm>
          <a:off x="188720" y="1291718"/>
          <a:ext cx="11509834" cy="12820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Most people have a basic need to know if we are doing well; and the expectation of success is fundamental to our motivation and effort.</a:t>
          </a:r>
          <a:endParaRPr lang="es-ES" sz="3200" kern="1200" dirty="0"/>
        </a:p>
      </dsp:txBody>
      <dsp:txXfrm>
        <a:off x="226270" y="1329268"/>
        <a:ext cx="11434734" cy="1206947"/>
      </dsp:txXfrm>
    </dsp:sp>
    <dsp:sp modelId="{A80B6ACD-F816-4599-A844-DA7F11AACA49}">
      <dsp:nvSpPr>
        <dsp:cNvPr id="0" name=""/>
        <dsp:cNvSpPr/>
      </dsp:nvSpPr>
      <dsp:spPr>
        <a:xfrm>
          <a:off x="232243" y="2752581"/>
          <a:ext cx="11451740" cy="118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Both motivation and effort increase when there are expectations of success but decrease or stop when we perceive that our goal is uncertain or impossible.</a:t>
          </a:r>
          <a:endParaRPr lang="es-ES" sz="3200" kern="1200" dirty="0"/>
        </a:p>
      </dsp:txBody>
      <dsp:txXfrm>
        <a:off x="266872" y="2787210"/>
        <a:ext cx="11382482" cy="1113066"/>
      </dsp:txXfrm>
    </dsp:sp>
    <dsp:sp modelId="{7835072C-879A-4FE9-B37B-73C1D6081758}">
      <dsp:nvSpPr>
        <dsp:cNvPr id="0" name=""/>
        <dsp:cNvSpPr/>
      </dsp:nvSpPr>
      <dsp:spPr>
        <a:xfrm>
          <a:off x="232243" y="4087008"/>
          <a:ext cx="11451740" cy="11512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Behavior theory suggests that positive reinforcement of a specific behavior increases the likelihood that the behavior will be repeated in the future</a:t>
          </a:r>
          <a:endParaRPr lang="es-ES" sz="3200" kern="1200" dirty="0"/>
        </a:p>
      </dsp:txBody>
      <dsp:txXfrm>
        <a:off x="265963" y="4120728"/>
        <a:ext cx="11384300" cy="1083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B16D3-58C4-4C7D-A3CE-843F7EAA91F2}">
      <dsp:nvSpPr>
        <dsp:cNvPr id="0" name=""/>
        <dsp:cNvSpPr/>
      </dsp:nvSpPr>
      <dsp:spPr>
        <a:xfrm rot="5400000">
          <a:off x="678671" y="1496214"/>
          <a:ext cx="2041557" cy="339710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4EA86-ED97-425A-8EE2-3B03CEDFD9AB}">
      <dsp:nvSpPr>
        <dsp:cNvPr id="0" name=""/>
        <dsp:cNvSpPr/>
      </dsp:nvSpPr>
      <dsp:spPr>
        <a:xfrm>
          <a:off x="337885" y="2511217"/>
          <a:ext cx="3066926" cy="268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u="sng" kern="1200" dirty="0" smtClean="0">
              <a:solidFill>
                <a:schemeClr val="tx1"/>
              </a:solidFill>
            </a:rPr>
            <a:t>One of the most important skills for any leader is the ability to give effective feedback</a:t>
          </a:r>
          <a:r>
            <a:rPr lang="en-US" sz="3200" kern="1200" dirty="0" smtClean="0">
              <a:solidFill>
                <a:schemeClr val="tx1"/>
              </a:solidFill>
            </a:rPr>
            <a:t>.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337885" y="2511217"/>
        <a:ext cx="3066926" cy="2688340"/>
      </dsp:txXfrm>
    </dsp:sp>
    <dsp:sp modelId="{37E8E029-56E6-4443-8819-A3E8AFEFF960}">
      <dsp:nvSpPr>
        <dsp:cNvPr id="0" name=""/>
        <dsp:cNvSpPr/>
      </dsp:nvSpPr>
      <dsp:spPr>
        <a:xfrm>
          <a:off x="2826146" y="1246115"/>
          <a:ext cx="578665" cy="57866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07FEC-ACE6-4143-A49F-CD3B353FE553}">
      <dsp:nvSpPr>
        <dsp:cNvPr id="0" name=""/>
        <dsp:cNvSpPr/>
      </dsp:nvSpPr>
      <dsp:spPr>
        <a:xfrm rot="5400000">
          <a:off x="4433188" y="567155"/>
          <a:ext cx="2041557" cy="339710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B736-1870-4A9F-BCF4-CC9F881AC6BD}">
      <dsp:nvSpPr>
        <dsp:cNvPr id="0" name=""/>
        <dsp:cNvSpPr/>
      </dsp:nvSpPr>
      <dsp:spPr>
        <a:xfrm>
          <a:off x="4092402" y="1582158"/>
          <a:ext cx="3066926" cy="268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/>
              </a:solidFill>
            </a:rPr>
            <a:t>In the company, </a:t>
          </a:r>
          <a:r>
            <a:rPr lang="en-US" sz="3200" i="1" u="sng" kern="1200" smtClean="0">
              <a:solidFill>
                <a:schemeClr val="tx1"/>
              </a:solidFill>
            </a:rPr>
            <a:t>feedback</a:t>
          </a:r>
          <a:r>
            <a:rPr lang="en-US" sz="3200" kern="1200" smtClean="0">
              <a:solidFill>
                <a:schemeClr val="tx1"/>
              </a:solidFill>
            </a:rPr>
            <a:t> is constantly given and received, its information </a:t>
          </a:r>
          <a:r>
            <a:rPr lang="en-US" sz="3200" i="1" u="sng" kern="1200" smtClean="0">
              <a:solidFill>
                <a:schemeClr val="tx1"/>
              </a:solidFill>
            </a:rPr>
            <a:t>helps us to move forward and make decisions</a:t>
          </a:r>
          <a:r>
            <a:rPr lang="en-US" sz="3200" kern="1200" smtClean="0">
              <a:solidFill>
                <a:schemeClr val="tx1"/>
              </a:solidFill>
            </a:rPr>
            <a:t>.</a:t>
          </a:r>
          <a:endParaRPr lang="es-ES" sz="3200" kern="1200">
            <a:solidFill>
              <a:schemeClr val="tx1"/>
            </a:solidFill>
          </a:endParaRPr>
        </a:p>
      </dsp:txBody>
      <dsp:txXfrm>
        <a:off x="4092402" y="1582158"/>
        <a:ext cx="3066926" cy="2688340"/>
      </dsp:txXfrm>
    </dsp:sp>
    <dsp:sp modelId="{A5B659E7-09E0-4157-8DDC-36172492F5FF}">
      <dsp:nvSpPr>
        <dsp:cNvPr id="0" name=""/>
        <dsp:cNvSpPr/>
      </dsp:nvSpPr>
      <dsp:spPr>
        <a:xfrm>
          <a:off x="6580663" y="317056"/>
          <a:ext cx="578665" cy="57866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A220F-C585-40FC-A352-7E436F327847}">
      <dsp:nvSpPr>
        <dsp:cNvPr id="0" name=""/>
        <dsp:cNvSpPr/>
      </dsp:nvSpPr>
      <dsp:spPr>
        <a:xfrm rot="5400000">
          <a:off x="8187705" y="-361903"/>
          <a:ext cx="2041557" cy="339710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9DDB9-65F3-427B-9049-F47DC20114BE}">
      <dsp:nvSpPr>
        <dsp:cNvPr id="0" name=""/>
        <dsp:cNvSpPr/>
      </dsp:nvSpPr>
      <dsp:spPr>
        <a:xfrm>
          <a:off x="7846918" y="653099"/>
          <a:ext cx="3066926" cy="268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u="sng" kern="1200" smtClean="0">
              <a:solidFill>
                <a:schemeClr val="tx1"/>
              </a:solidFill>
            </a:rPr>
            <a:t>Feedback can be motivating or just the opposite</a:t>
          </a:r>
          <a:r>
            <a:rPr lang="en-US" sz="3200" kern="1200" smtClean="0">
              <a:solidFill>
                <a:schemeClr val="tx1"/>
              </a:solidFill>
            </a:rPr>
            <a:t>.</a:t>
          </a:r>
          <a:endParaRPr lang="es-ES" sz="3200" kern="1200">
            <a:solidFill>
              <a:schemeClr val="tx1"/>
            </a:solidFill>
          </a:endParaRPr>
        </a:p>
      </dsp:txBody>
      <dsp:txXfrm>
        <a:off x="7846918" y="653099"/>
        <a:ext cx="3066926" cy="268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F2E5B-E8BC-4460-BDD5-BC3E9534A00A}">
      <dsp:nvSpPr>
        <dsp:cNvPr id="0" name=""/>
        <dsp:cNvSpPr/>
      </dsp:nvSpPr>
      <dsp:spPr>
        <a:xfrm>
          <a:off x="0" y="0"/>
          <a:ext cx="10943772" cy="5016757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3893562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One of the most difficult times for any leader is when they have to give negative feedback.</a:t>
          </a:r>
          <a:endParaRPr lang="es-ES" sz="2700" kern="1200"/>
        </a:p>
      </dsp:txBody>
      <dsp:txXfrm>
        <a:off x="124895" y="124895"/>
        <a:ext cx="10693982" cy="4766967"/>
      </dsp:txXfrm>
    </dsp:sp>
    <dsp:sp modelId="{66FFFFCC-8BC8-4D4E-8229-F17BF73307E9}">
      <dsp:nvSpPr>
        <dsp:cNvPr id="0" name=""/>
        <dsp:cNvSpPr/>
      </dsp:nvSpPr>
      <dsp:spPr>
        <a:xfrm>
          <a:off x="273594" y="1254189"/>
          <a:ext cx="10396583" cy="351173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2229949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 give negative feedback, it is essential that the leader does an exercise that requires certain skills: </a:t>
          </a:r>
          <a:endParaRPr lang="es-ES" sz="2700" kern="1200" dirty="0"/>
        </a:p>
      </dsp:txBody>
      <dsp:txXfrm>
        <a:off x="381592" y="1362187"/>
        <a:ext cx="10180587" cy="3295734"/>
      </dsp:txXfrm>
    </dsp:sp>
    <dsp:sp modelId="{E975E942-90B6-483C-805B-E6696D8932E0}">
      <dsp:nvSpPr>
        <dsp:cNvPr id="0" name=""/>
        <dsp:cNvSpPr/>
      </dsp:nvSpPr>
      <dsp:spPr>
        <a:xfrm>
          <a:off x="533508" y="2483295"/>
          <a:ext cx="2079316" cy="637915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good perceptive capacity</a:t>
          </a:r>
          <a:endParaRPr lang="es-ES" sz="1600" kern="1200"/>
        </a:p>
      </dsp:txBody>
      <dsp:txXfrm>
        <a:off x="553126" y="2502913"/>
        <a:ext cx="2040080" cy="598679"/>
      </dsp:txXfrm>
    </dsp:sp>
    <dsp:sp modelId="{E3D2AD16-F46F-4839-95D4-32B2A792A972}">
      <dsp:nvSpPr>
        <dsp:cNvPr id="0" name=""/>
        <dsp:cNvSpPr/>
      </dsp:nvSpPr>
      <dsp:spPr>
        <a:xfrm>
          <a:off x="533508" y="3173071"/>
          <a:ext cx="2079316" cy="637915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reflective attitude </a:t>
          </a:r>
          <a:endParaRPr lang="es-ES" sz="1600" kern="1200"/>
        </a:p>
      </dsp:txBody>
      <dsp:txXfrm>
        <a:off x="553126" y="3192689"/>
        <a:ext cx="2040080" cy="598679"/>
      </dsp:txXfrm>
    </dsp:sp>
    <dsp:sp modelId="{CD33E2FA-7AB4-4728-87CF-D3551CA2E7AF}">
      <dsp:nvSpPr>
        <dsp:cNvPr id="0" name=""/>
        <dsp:cNvSpPr/>
      </dsp:nvSpPr>
      <dsp:spPr>
        <a:xfrm>
          <a:off x="533508" y="3862846"/>
          <a:ext cx="2079316" cy="637915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and emotional intelligence. </a:t>
          </a:r>
          <a:endParaRPr lang="es-ES" sz="1600" kern="1200"/>
        </a:p>
      </dsp:txBody>
      <dsp:txXfrm>
        <a:off x="553126" y="3882464"/>
        <a:ext cx="2040080" cy="598679"/>
      </dsp:txXfrm>
    </dsp:sp>
    <dsp:sp modelId="{27F0CCF4-32CB-45B7-90CE-609AB3FEB676}">
      <dsp:nvSpPr>
        <dsp:cNvPr id="0" name=""/>
        <dsp:cNvSpPr/>
      </dsp:nvSpPr>
      <dsp:spPr>
        <a:xfrm>
          <a:off x="2845380" y="2508378"/>
          <a:ext cx="7551202" cy="2006703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92024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 good leader must be able to perceive problems, know how to analyze them objectively and calmly, and most importantly, communicate them constructively</a:t>
          </a:r>
          <a:endParaRPr lang="es-ES" sz="2700" kern="1200"/>
        </a:p>
      </dsp:txBody>
      <dsp:txXfrm>
        <a:off x="2907093" y="2570091"/>
        <a:ext cx="7427776" cy="1883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E300-B12E-4CA5-A675-3744EEE9DE83}">
      <dsp:nvSpPr>
        <dsp:cNvPr id="0" name=""/>
        <dsp:cNvSpPr/>
      </dsp:nvSpPr>
      <dsp:spPr>
        <a:xfrm>
          <a:off x="685629" y="30579"/>
          <a:ext cx="5875178" cy="58751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 is forward-looking, seeks change and is results-oriented.  It is an opportunity for improvement.</a:t>
          </a:r>
          <a:endParaRPr lang="es-ES" sz="2800" kern="1200" dirty="0"/>
        </a:p>
      </dsp:txBody>
      <dsp:txXfrm>
        <a:off x="1506037" y="723389"/>
        <a:ext cx="3387490" cy="4489558"/>
      </dsp:txXfrm>
    </dsp:sp>
    <dsp:sp modelId="{3FF83D95-C197-4A37-9544-79049E0BE7A1}">
      <dsp:nvSpPr>
        <dsp:cNvPr id="0" name=""/>
        <dsp:cNvSpPr/>
      </dsp:nvSpPr>
      <dsp:spPr>
        <a:xfrm>
          <a:off x="4919992" y="16067"/>
          <a:ext cx="5875178" cy="58751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It focuses </a:t>
          </a:r>
          <a:r>
            <a:rPr lang="en-US" sz="3200" kern="1200" dirty="0" smtClean="0"/>
            <a:t>on the person and not on their </a:t>
          </a:r>
          <a:r>
            <a:rPr lang="en-US" sz="3200" kern="1200" dirty="0" smtClean="0"/>
            <a:t>behavior, </a:t>
          </a:r>
          <a:r>
            <a:rPr lang="en-US" sz="3200" kern="1200" dirty="0" smtClean="0"/>
            <a:t>it will have a considerable demotivating effect.</a:t>
          </a:r>
          <a:endParaRPr lang="es-ES" sz="3200" kern="1200" dirty="0"/>
        </a:p>
      </dsp:txBody>
      <dsp:txXfrm>
        <a:off x="6587272" y="708877"/>
        <a:ext cx="3387490" cy="4489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E8D3C-25ED-417B-B72A-49F5BD4D5550}">
      <dsp:nvSpPr>
        <dsp:cNvPr id="0" name=""/>
        <dsp:cNvSpPr/>
      </dsp:nvSpPr>
      <dsp:spPr>
        <a:xfrm>
          <a:off x="5197" y="638629"/>
          <a:ext cx="4730581" cy="45574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person who is going to give the negative feedback, first has to establish</a:t>
          </a:r>
          <a:endParaRPr lang="es-ES" sz="3200" kern="1200" dirty="0"/>
        </a:p>
      </dsp:txBody>
      <dsp:txXfrm>
        <a:off x="697975" y="1306057"/>
        <a:ext cx="3345025" cy="3222627"/>
      </dsp:txXfrm>
    </dsp:sp>
    <dsp:sp modelId="{592204EE-7642-4A7C-858B-720463FB9AF1}">
      <dsp:nvSpPr>
        <dsp:cNvPr id="0" name=""/>
        <dsp:cNvSpPr/>
      </dsp:nvSpPr>
      <dsp:spPr>
        <a:xfrm rot="18567912">
          <a:off x="4503592" y="1838799"/>
          <a:ext cx="2240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038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5BB4D-A5BB-46EC-B715-4973ECC813C2}">
      <dsp:nvSpPr>
        <dsp:cNvPr id="0" name=""/>
        <dsp:cNvSpPr/>
      </dsp:nvSpPr>
      <dsp:spPr>
        <a:xfrm>
          <a:off x="6335789" y="973999"/>
          <a:ext cx="69266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87C91-426D-4AD3-B04F-D1A7805EDDB6}">
      <dsp:nvSpPr>
        <dsp:cNvPr id="0" name=""/>
        <dsp:cNvSpPr/>
      </dsp:nvSpPr>
      <dsp:spPr>
        <a:xfrm>
          <a:off x="7028452" y="2313"/>
          <a:ext cx="4911607" cy="19433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goal we want to reach</a:t>
          </a:r>
          <a:endParaRPr lang="es-ES" sz="3200" kern="1200" dirty="0"/>
        </a:p>
      </dsp:txBody>
      <dsp:txXfrm>
        <a:off x="7028452" y="2313"/>
        <a:ext cx="4911607" cy="1943372"/>
      </dsp:txXfrm>
    </dsp:sp>
    <dsp:sp modelId="{12A5A18B-2305-4D84-A23E-63B8F3B76BF7}">
      <dsp:nvSpPr>
        <dsp:cNvPr id="0" name=""/>
        <dsp:cNvSpPr/>
      </dsp:nvSpPr>
      <dsp:spPr>
        <a:xfrm rot="21475291">
          <a:off x="4911310" y="2885143"/>
          <a:ext cx="1424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947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16299-61E4-44B9-9030-AAF438429665}">
      <dsp:nvSpPr>
        <dsp:cNvPr id="0" name=""/>
        <dsp:cNvSpPr/>
      </dsp:nvSpPr>
      <dsp:spPr>
        <a:xfrm>
          <a:off x="6335789" y="2859303"/>
          <a:ext cx="69266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F047-D37D-43E9-A1A2-865785A4B334}">
      <dsp:nvSpPr>
        <dsp:cNvPr id="0" name=""/>
        <dsp:cNvSpPr/>
      </dsp:nvSpPr>
      <dsp:spPr>
        <a:xfrm>
          <a:off x="7028452" y="1887617"/>
          <a:ext cx="4911607" cy="19433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Recognize what the facts are that led me to see the problem.</a:t>
          </a:r>
          <a:endParaRPr lang="es-ES" sz="3200" kern="1200" dirty="0"/>
        </a:p>
      </dsp:txBody>
      <dsp:txXfrm>
        <a:off x="7028452" y="1887617"/>
        <a:ext cx="4911607" cy="1943372"/>
      </dsp:txXfrm>
    </dsp:sp>
    <dsp:sp modelId="{424F8F6B-7D02-49E9-82F6-50C898AE68D7}">
      <dsp:nvSpPr>
        <dsp:cNvPr id="0" name=""/>
        <dsp:cNvSpPr/>
      </dsp:nvSpPr>
      <dsp:spPr>
        <a:xfrm rot="3032088">
          <a:off x="4503592" y="3995943"/>
          <a:ext cx="2240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038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27308-6B5E-4C99-9DD9-587FAA0B2BA4}">
      <dsp:nvSpPr>
        <dsp:cNvPr id="0" name=""/>
        <dsp:cNvSpPr/>
      </dsp:nvSpPr>
      <dsp:spPr>
        <a:xfrm>
          <a:off x="6335789" y="4860743"/>
          <a:ext cx="692662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C2F08-2A2C-463E-AE3E-FE753428AE6D}">
      <dsp:nvSpPr>
        <dsp:cNvPr id="0" name=""/>
        <dsp:cNvSpPr/>
      </dsp:nvSpPr>
      <dsp:spPr>
        <a:xfrm>
          <a:off x="7028452" y="3889057"/>
          <a:ext cx="4911607" cy="19433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These facts will be transmitted  free from value judgments; in other words, from opinions and assumptions</a:t>
          </a:r>
          <a:endParaRPr lang="es-ES" sz="3000" kern="1200" dirty="0"/>
        </a:p>
      </dsp:txBody>
      <dsp:txXfrm>
        <a:off x="7028452" y="3889057"/>
        <a:ext cx="4911607" cy="19433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98955-D02A-408A-9198-5DBA73BC6DA2}">
      <dsp:nvSpPr>
        <dsp:cNvPr id="0" name=""/>
        <dsp:cNvSpPr/>
      </dsp:nvSpPr>
      <dsp:spPr>
        <a:xfrm>
          <a:off x="3490370" y="2717727"/>
          <a:ext cx="3897401" cy="33672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When seeking performance improvement, four factors must be taken into account:</a:t>
          </a:r>
          <a:endParaRPr lang="es-ES" sz="3200" kern="1200" dirty="0"/>
        </a:p>
      </dsp:txBody>
      <dsp:txXfrm>
        <a:off x="4061131" y="3210851"/>
        <a:ext cx="2755879" cy="2381014"/>
      </dsp:txXfrm>
    </dsp:sp>
    <dsp:sp modelId="{15701A1E-E967-42CC-A12F-ED735E1EF836}">
      <dsp:nvSpPr>
        <dsp:cNvPr id="0" name=""/>
        <dsp:cNvSpPr/>
      </dsp:nvSpPr>
      <dsp:spPr>
        <a:xfrm rot="11620646">
          <a:off x="1355553" y="3249654"/>
          <a:ext cx="2118058" cy="831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10723-3BBA-44FD-8A78-A55827B608C7}">
      <dsp:nvSpPr>
        <dsp:cNvPr id="0" name=""/>
        <dsp:cNvSpPr/>
      </dsp:nvSpPr>
      <dsp:spPr>
        <a:xfrm>
          <a:off x="0" y="2306448"/>
          <a:ext cx="2771169" cy="2216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Describe the specific behavior</a:t>
          </a:r>
          <a:endParaRPr lang="es-ES" sz="2700" kern="1200" dirty="0"/>
        </a:p>
      </dsp:txBody>
      <dsp:txXfrm>
        <a:off x="64932" y="2371380"/>
        <a:ext cx="2641305" cy="2087071"/>
      </dsp:txXfrm>
    </dsp:sp>
    <dsp:sp modelId="{84E269A8-5910-4DE3-9C9C-8C461957C73D}">
      <dsp:nvSpPr>
        <dsp:cNvPr id="0" name=""/>
        <dsp:cNvSpPr/>
      </dsp:nvSpPr>
      <dsp:spPr>
        <a:xfrm rot="14700000">
          <a:off x="3297613" y="1452484"/>
          <a:ext cx="1920415" cy="831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6B0BF-39CA-4867-AB5B-20D1F36F2131}">
      <dsp:nvSpPr>
        <dsp:cNvPr id="0" name=""/>
        <dsp:cNvSpPr/>
      </dsp:nvSpPr>
      <dsp:spPr>
        <a:xfrm>
          <a:off x="2466434" y="-110551"/>
          <a:ext cx="2771169" cy="2216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Describe the consequences of such conduct</a:t>
          </a:r>
          <a:endParaRPr lang="es-ES" sz="2700" kern="1200" dirty="0"/>
        </a:p>
      </dsp:txBody>
      <dsp:txXfrm>
        <a:off x="2531366" y="-45619"/>
        <a:ext cx="2641305" cy="2087071"/>
      </dsp:txXfrm>
    </dsp:sp>
    <dsp:sp modelId="{B0067F4D-D68C-4A50-8234-8075DE831709}">
      <dsp:nvSpPr>
        <dsp:cNvPr id="0" name=""/>
        <dsp:cNvSpPr/>
      </dsp:nvSpPr>
      <dsp:spPr>
        <a:xfrm rot="17700000">
          <a:off x="5660113" y="1452484"/>
          <a:ext cx="1920415" cy="831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66A55-EF58-41F5-9FE5-D6185263B033}">
      <dsp:nvSpPr>
        <dsp:cNvPr id="0" name=""/>
        <dsp:cNvSpPr/>
      </dsp:nvSpPr>
      <dsp:spPr>
        <a:xfrm>
          <a:off x="5640537" y="-110551"/>
          <a:ext cx="2771169" cy="2216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Describe how you feel about that behavior</a:t>
          </a:r>
          <a:endParaRPr lang="es-ES" sz="2700" kern="1200" dirty="0"/>
        </a:p>
      </dsp:txBody>
      <dsp:txXfrm>
        <a:off x="5705469" y="-45619"/>
        <a:ext cx="2641305" cy="2087071"/>
      </dsp:txXfrm>
    </dsp:sp>
    <dsp:sp modelId="{EC34212E-089A-4416-8C6C-DB53110D52B2}">
      <dsp:nvSpPr>
        <dsp:cNvPr id="0" name=""/>
        <dsp:cNvSpPr/>
      </dsp:nvSpPr>
      <dsp:spPr>
        <a:xfrm rot="20748843">
          <a:off x="7199937" y="3220568"/>
          <a:ext cx="1924841" cy="8313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56616-4F58-491D-A3C0-AA5391D97D7C}">
      <dsp:nvSpPr>
        <dsp:cNvPr id="0" name=""/>
        <dsp:cNvSpPr/>
      </dsp:nvSpPr>
      <dsp:spPr>
        <a:xfrm>
          <a:off x="7898537" y="2093134"/>
          <a:ext cx="2771169" cy="2672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Indicate what needs to be changed, if it is corrective feedback.</a:t>
          </a:r>
          <a:endParaRPr lang="es-ES" sz="2700" kern="1200" dirty="0"/>
        </a:p>
      </dsp:txBody>
      <dsp:txXfrm>
        <a:off x="7976814" y="2171411"/>
        <a:ext cx="2614615" cy="25160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24258-9427-47EC-A931-BF1588F19A0B}">
      <dsp:nvSpPr>
        <dsp:cNvPr id="0" name=""/>
        <dsp:cNvSpPr/>
      </dsp:nvSpPr>
      <dsp:spPr>
        <a:xfrm>
          <a:off x="5501941" y="1582434"/>
          <a:ext cx="3844230" cy="384423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Steps to give negative feedback</a:t>
          </a:r>
          <a:endParaRPr lang="es-ES" sz="2400" b="1" kern="1200" dirty="0"/>
        </a:p>
      </dsp:txBody>
      <dsp:txXfrm>
        <a:off x="6064915" y="2145408"/>
        <a:ext cx="2718282" cy="2718282"/>
      </dsp:txXfrm>
    </dsp:sp>
    <dsp:sp modelId="{90B200B5-7453-4427-B7F1-808C1D1ED158}">
      <dsp:nvSpPr>
        <dsp:cNvPr id="0" name=""/>
        <dsp:cNvSpPr/>
      </dsp:nvSpPr>
      <dsp:spPr>
        <a:xfrm>
          <a:off x="6462999" y="38010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choose the right and appropriate moment</a:t>
          </a:r>
          <a:endParaRPr lang="es-ES" sz="1600" b="1" kern="1200" dirty="0"/>
        </a:p>
      </dsp:txBody>
      <dsp:txXfrm>
        <a:off x="6744486" y="319497"/>
        <a:ext cx="1359141" cy="1359141"/>
      </dsp:txXfrm>
    </dsp:sp>
    <dsp:sp modelId="{1711B552-77AB-4CB9-A87E-4690A10FF5B7}">
      <dsp:nvSpPr>
        <dsp:cNvPr id="0" name=""/>
        <dsp:cNvSpPr/>
      </dsp:nvSpPr>
      <dsp:spPr>
        <a:xfrm>
          <a:off x="8073491" y="624181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Go slowly. Discuss the issues one by one</a:t>
          </a:r>
          <a:endParaRPr lang="es-ES" sz="1600" b="1" kern="1200" dirty="0"/>
        </a:p>
      </dsp:txBody>
      <dsp:txXfrm>
        <a:off x="8354978" y="905668"/>
        <a:ext cx="1359141" cy="1359141"/>
      </dsp:txXfrm>
    </dsp:sp>
    <dsp:sp modelId="{D49545E5-7E46-45B7-AACE-11EB12917DA4}">
      <dsp:nvSpPr>
        <dsp:cNvPr id="0" name=""/>
        <dsp:cNvSpPr/>
      </dsp:nvSpPr>
      <dsp:spPr>
        <a:xfrm>
          <a:off x="8930416" y="2108419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Write down what you are going to say first, if you don't do it you will get negative emotions</a:t>
          </a:r>
          <a:endParaRPr lang="es-ES" sz="1400" b="1" kern="1200" dirty="0"/>
        </a:p>
      </dsp:txBody>
      <dsp:txXfrm>
        <a:off x="9211903" y="2389906"/>
        <a:ext cx="1359141" cy="1359141"/>
      </dsp:txXfrm>
    </dsp:sp>
    <dsp:sp modelId="{5517A878-A109-430A-865F-0E2BD63A584A}">
      <dsp:nvSpPr>
        <dsp:cNvPr id="0" name=""/>
        <dsp:cNvSpPr/>
      </dsp:nvSpPr>
      <dsp:spPr>
        <a:xfrm>
          <a:off x="8632809" y="3796232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Start with something positive, so you get the person to relax</a:t>
          </a:r>
          <a:endParaRPr lang="es-ES" sz="1400" b="1" kern="1200" dirty="0"/>
        </a:p>
      </dsp:txBody>
      <dsp:txXfrm>
        <a:off x="8914296" y="4077719"/>
        <a:ext cx="1359141" cy="1359141"/>
      </dsp:txXfrm>
    </dsp:sp>
    <dsp:sp modelId="{326D609D-C0D0-494A-B7E4-0C5AFB2746CE}">
      <dsp:nvSpPr>
        <dsp:cNvPr id="0" name=""/>
        <dsp:cNvSpPr/>
      </dsp:nvSpPr>
      <dsp:spPr>
        <a:xfrm>
          <a:off x="7319924" y="4897874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Explains the reason for the feedback behavior without making any judgments</a:t>
          </a:r>
          <a:endParaRPr lang="es-ES" sz="1500" b="1" kern="1200" dirty="0"/>
        </a:p>
      </dsp:txBody>
      <dsp:txXfrm>
        <a:off x="7601411" y="5179361"/>
        <a:ext cx="1359141" cy="1359141"/>
      </dsp:txXfrm>
    </dsp:sp>
    <dsp:sp modelId="{2812DA78-7F46-4DF2-80A6-AF89E24CBD40}">
      <dsp:nvSpPr>
        <dsp:cNvPr id="0" name=""/>
        <dsp:cNvSpPr/>
      </dsp:nvSpPr>
      <dsp:spPr>
        <a:xfrm>
          <a:off x="5606074" y="4897874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Expose the consequences of what happened</a:t>
          </a:r>
          <a:endParaRPr lang="es-ES" sz="1800" b="1" kern="1200" dirty="0"/>
        </a:p>
      </dsp:txBody>
      <dsp:txXfrm>
        <a:off x="5887561" y="5179361"/>
        <a:ext cx="1359141" cy="1359141"/>
      </dsp:txXfrm>
    </dsp:sp>
    <dsp:sp modelId="{7EE082A4-B4C2-4592-AEDC-BFAAFFF5173B}">
      <dsp:nvSpPr>
        <dsp:cNvPr id="0" name=""/>
        <dsp:cNvSpPr/>
      </dsp:nvSpPr>
      <dsp:spPr>
        <a:xfrm>
          <a:off x="4293189" y="3796232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talks about the causes. Show empathy </a:t>
          </a:r>
          <a:endParaRPr lang="es-ES" sz="1800" b="1" kern="1200" dirty="0"/>
        </a:p>
      </dsp:txBody>
      <dsp:txXfrm>
        <a:off x="4574676" y="4077719"/>
        <a:ext cx="1359141" cy="1359141"/>
      </dsp:txXfrm>
    </dsp:sp>
    <dsp:sp modelId="{D9429192-5E47-4062-9EF1-2B476AE8BFCC}">
      <dsp:nvSpPr>
        <dsp:cNvPr id="0" name=""/>
        <dsp:cNvSpPr/>
      </dsp:nvSpPr>
      <dsp:spPr>
        <a:xfrm>
          <a:off x="3995582" y="2108419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Ask him for a proposal of change. What are you going to do to change your behavior</a:t>
          </a:r>
          <a:endParaRPr lang="es-ES" sz="1500" b="1" kern="1200" dirty="0"/>
        </a:p>
      </dsp:txBody>
      <dsp:txXfrm>
        <a:off x="4277069" y="2389906"/>
        <a:ext cx="1359141" cy="1359141"/>
      </dsp:txXfrm>
    </dsp:sp>
    <dsp:sp modelId="{50710ADA-5777-4232-9990-57C318022A31}">
      <dsp:nvSpPr>
        <dsp:cNvPr id="0" name=""/>
        <dsp:cNvSpPr/>
      </dsp:nvSpPr>
      <dsp:spPr>
        <a:xfrm>
          <a:off x="4852507" y="624181"/>
          <a:ext cx="1922115" cy="1922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If the above does not work, offer your alternatives</a:t>
          </a:r>
          <a:endParaRPr lang="es-ES" sz="1600" b="1" kern="1200" dirty="0"/>
        </a:p>
      </dsp:txBody>
      <dsp:txXfrm>
        <a:off x="5133994" y="905668"/>
        <a:ext cx="1359141" cy="1359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AC49-F735-45E3-973F-50D07CC2FB13}">
      <dsp:nvSpPr>
        <dsp:cNvPr id="0" name=""/>
        <dsp:cNvSpPr/>
      </dsp:nvSpPr>
      <dsp:spPr>
        <a:xfrm>
          <a:off x="0" y="0"/>
          <a:ext cx="11916228" cy="481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The person who will receive the feedback</a:t>
          </a:r>
          <a:endParaRPr lang="es-ES" sz="3100" b="1" kern="1200" dirty="0">
            <a:solidFill>
              <a:schemeClr val="tx1"/>
            </a:solidFill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i="1" u="sng" kern="1200" dirty="0" smtClean="0">
              <a:solidFill>
                <a:schemeClr val="tx1"/>
              </a:solidFill>
            </a:rPr>
            <a:t>You have to learn to receive good feedbac</a:t>
          </a:r>
          <a:r>
            <a:rPr lang="en-US" sz="3200" u="sng" kern="1200" dirty="0" smtClean="0">
              <a:solidFill>
                <a:schemeClr val="tx1"/>
              </a:solidFill>
            </a:rPr>
            <a:t>k </a:t>
          </a:r>
          <a:r>
            <a:rPr lang="en-US" sz="3200" kern="1200" dirty="0" smtClean="0">
              <a:solidFill>
                <a:schemeClr val="tx1"/>
              </a:solidFill>
            </a:rPr>
            <a:t>. </a:t>
          </a:r>
          <a:r>
            <a:rPr lang="en-US" sz="3200" i="1" u="sng" kern="1200" dirty="0" smtClean="0">
              <a:solidFill>
                <a:schemeClr val="tx1"/>
              </a:solidFill>
            </a:rPr>
            <a:t>Feedback is not  a personal attack </a:t>
          </a:r>
          <a:r>
            <a:rPr lang="en-US" sz="3200" kern="1200" dirty="0" smtClean="0">
              <a:solidFill>
                <a:schemeClr val="tx1"/>
              </a:solidFill>
            </a:rPr>
            <a:t>,it is  another point of view very different from ours, we can to listen carefully and be able to objectively evaluate the quality of the feedback. </a:t>
          </a:r>
          <a:r>
            <a:rPr lang="en-US" sz="3200" i="1" u="sng" kern="1200" dirty="0" smtClean="0">
              <a:solidFill>
                <a:schemeClr val="tx1"/>
              </a:solidFill>
            </a:rPr>
            <a:t>This allows us to learn and accept criticism in a useful way</a:t>
          </a:r>
          <a:r>
            <a:rPr lang="en-US" sz="2400" kern="1200" dirty="0" smtClean="0">
              <a:solidFill>
                <a:schemeClr val="tx1"/>
              </a:solidFill>
            </a:rPr>
            <a:t>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865041" y="0"/>
        <a:ext cx="9051186" cy="4817960"/>
      </dsp:txXfrm>
    </dsp:sp>
    <dsp:sp modelId="{DD2CF4EF-C233-4157-B726-96D734A1BBD2}">
      <dsp:nvSpPr>
        <dsp:cNvPr id="0" name=""/>
        <dsp:cNvSpPr/>
      </dsp:nvSpPr>
      <dsp:spPr>
        <a:xfrm>
          <a:off x="481796" y="481796"/>
          <a:ext cx="2383245" cy="38543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8CFFC-6911-4DA6-893D-4635D6DD5587}">
      <dsp:nvSpPr>
        <dsp:cNvPr id="0" name=""/>
        <dsp:cNvSpPr/>
      </dsp:nvSpPr>
      <dsp:spPr>
        <a:xfrm rot="10800000">
          <a:off x="2293521" y="415"/>
          <a:ext cx="7388396" cy="28201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94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It´ll be focused on the future and not on the past.  what results are intended to be achieved and how they will benefit the person and the organization.</a:t>
          </a:r>
          <a:endParaRPr lang="es-ES" sz="2800" kern="1200" dirty="0">
            <a:solidFill>
              <a:schemeClr val="tx1"/>
            </a:solidFill>
          </a:endParaRPr>
        </a:p>
      </dsp:txBody>
      <dsp:txXfrm rot="10800000">
        <a:off x="2998560" y="415"/>
        <a:ext cx="6683357" cy="2820156"/>
      </dsp:txXfrm>
    </dsp:sp>
    <dsp:sp modelId="{94D07F61-AEE4-4381-A305-9E01A00BDD94}">
      <dsp:nvSpPr>
        <dsp:cNvPr id="0" name=""/>
        <dsp:cNvSpPr/>
      </dsp:nvSpPr>
      <dsp:spPr>
        <a:xfrm>
          <a:off x="1428452" y="545425"/>
          <a:ext cx="1730136" cy="17301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34B0E-5E17-41BF-BE78-ED8EB37902D0}">
      <dsp:nvSpPr>
        <dsp:cNvPr id="0" name=""/>
        <dsp:cNvSpPr/>
      </dsp:nvSpPr>
      <dsp:spPr>
        <a:xfrm rot="10800000">
          <a:off x="2293521" y="3337030"/>
          <a:ext cx="7388396" cy="256183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94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tx1"/>
              </a:solidFill>
            </a:rPr>
            <a:t>The feedback will end with a commitment to action.</a:t>
          </a:r>
          <a:endParaRPr lang="es-ES" sz="2800" kern="1200">
            <a:solidFill>
              <a:schemeClr val="tx1"/>
            </a:solidFill>
          </a:endParaRPr>
        </a:p>
      </dsp:txBody>
      <dsp:txXfrm rot="10800000">
        <a:off x="2933978" y="3337030"/>
        <a:ext cx="6747939" cy="2561830"/>
      </dsp:txXfrm>
    </dsp:sp>
    <dsp:sp modelId="{FD687E73-C2A1-408E-9B0B-1E821C560480}">
      <dsp:nvSpPr>
        <dsp:cNvPr id="0" name=""/>
        <dsp:cNvSpPr/>
      </dsp:nvSpPr>
      <dsp:spPr>
        <a:xfrm>
          <a:off x="1428452" y="3752877"/>
          <a:ext cx="1730136" cy="17301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8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1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B19-7B42-4534-A777-F690D4532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C638-30F8-469F-A340-89079CBD86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4/01/your-employees-want-the-negative-feedback-you-hate-to-giv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legendario.com/como-dar-feedback-constructivo/" TargetMode="External"/><Relationship Id="rId5" Type="http://schemas.openxmlformats.org/officeDocument/2006/relationships/hyperlink" Target="https://www.mindtools.com/" TargetMode="External"/><Relationship Id="rId4" Type="http://schemas.openxmlformats.org/officeDocument/2006/relationships/hyperlink" Target="https://www.researchgate.net/publication/247752186_The_Role_of_Positivity_and_Connectivity_in_the_Performance_of_Business_TeamsA_Nonlinear_Dynamics_Mode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6" y="-326865"/>
            <a:ext cx="12224492" cy="7184865"/>
          </a:xfrm>
        </p:spPr>
      </p:pic>
      <p:sp>
        <p:nvSpPr>
          <p:cNvPr id="3" name="Rounded Rectangle 2"/>
          <p:cNvSpPr/>
          <p:nvPr/>
        </p:nvSpPr>
        <p:spPr>
          <a:xfrm>
            <a:off x="1013989" y="2743200"/>
            <a:ext cx="10085560" cy="13036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bg1"/>
                </a:solidFill>
              </a:rPr>
              <a:t>FEEDBACK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10433473"/>
              </p:ext>
            </p:extLst>
          </p:nvPr>
        </p:nvGraphicFramePr>
        <p:xfrm>
          <a:off x="0" y="580572"/>
          <a:ext cx="11945257" cy="58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 Título"/>
          <p:cNvSpPr>
            <a:spLocks noGrp="1"/>
          </p:cNvSpPr>
          <p:nvPr>
            <p:ph type="ctrTitle"/>
          </p:nvPr>
        </p:nvSpPr>
        <p:spPr>
          <a:xfrm>
            <a:off x="2801256" y="164421"/>
            <a:ext cx="508000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Negative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9001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82662975"/>
              </p:ext>
            </p:extLst>
          </p:nvPr>
        </p:nvGraphicFramePr>
        <p:xfrm>
          <a:off x="704259" y="493486"/>
          <a:ext cx="10878142" cy="597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5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00185915"/>
              </p:ext>
            </p:extLst>
          </p:nvPr>
        </p:nvGraphicFramePr>
        <p:xfrm>
          <a:off x="-203199" y="29029"/>
          <a:ext cx="1484811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30628" y="94819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Negative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82505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53582044"/>
              </p:ext>
            </p:extLst>
          </p:nvPr>
        </p:nvGraphicFramePr>
        <p:xfrm>
          <a:off x="0" y="1582838"/>
          <a:ext cx="11916228" cy="48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3 Título"/>
          <p:cNvSpPr>
            <a:spLocks noGrp="1"/>
          </p:cNvSpPr>
          <p:nvPr>
            <p:ph type="ctrTitle"/>
          </p:nvPr>
        </p:nvSpPr>
        <p:spPr>
          <a:xfrm>
            <a:off x="2844799" y="367622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Negative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23543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Positive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  <p:pic>
        <p:nvPicPr>
          <p:cNvPr id="2050" name="Picture 2" descr="C:\Users\Javier Martínez\Pictures\pos 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4" y="1282533"/>
            <a:ext cx="4910853" cy="49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91771" y="2551837"/>
            <a:ext cx="3889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It is </a:t>
            </a:r>
            <a:r>
              <a:rPr lang="en-US" sz="3200" dirty="0"/>
              <a:t>a </a:t>
            </a:r>
            <a:r>
              <a:rPr lang="en-US" sz="3200" u="sng" dirty="0"/>
              <a:t>valuable tool to help people understand what they are doing well and where they need to improve</a:t>
            </a:r>
            <a:endParaRPr lang="es-ES" sz="3200" u="sng" dirty="0"/>
          </a:p>
        </p:txBody>
      </p:sp>
      <p:pic>
        <p:nvPicPr>
          <p:cNvPr id="2051" name="Picture 3" descr="C:\Users\Javier Martínez\Pictures\post it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97157" l="2305" r="9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178" y="581025"/>
            <a:ext cx="53721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64514" y="2090172"/>
            <a:ext cx="5007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u="sng" dirty="0"/>
              <a:t>Being concrete, describing what has happened is the best thing we can do to help the ot</a:t>
            </a:r>
            <a:r>
              <a:rPr lang="en-US" sz="2800" dirty="0"/>
              <a:t>her. If we also focus on the positive aspects of their </a:t>
            </a:r>
            <a:r>
              <a:rPr lang="en-US" sz="2800" dirty="0" err="1"/>
              <a:t>behaviour</a:t>
            </a:r>
            <a:r>
              <a:rPr lang="en-US" sz="2800" dirty="0"/>
              <a:t> our feedback will improve a lot.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4546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45142" y="1600051"/>
            <a:ext cx="11001829" cy="5254466"/>
            <a:chOff x="1412304" y="1600051"/>
            <a:chExt cx="9019048" cy="525446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5" name="4 Forma libre"/>
            <p:cNvSpPr/>
            <p:nvPr/>
          </p:nvSpPr>
          <p:spPr>
            <a:xfrm rot="21600000">
              <a:off x="2555321" y="1600051"/>
              <a:ext cx="7876031" cy="2286035"/>
            </a:xfrm>
            <a:custGeom>
              <a:avLst/>
              <a:gdLst>
                <a:gd name="connsiteX0" fmla="*/ 0 w 7876031"/>
                <a:gd name="connsiteY0" fmla="*/ 0 h 2286033"/>
                <a:gd name="connsiteX1" fmla="*/ 6733015 w 7876031"/>
                <a:gd name="connsiteY1" fmla="*/ 0 h 2286033"/>
                <a:gd name="connsiteX2" fmla="*/ 7876031 w 7876031"/>
                <a:gd name="connsiteY2" fmla="*/ 1143017 h 2286033"/>
                <a:gd name="connsiteX3" fmla="*/ 6733015 w 7876031"/>
                <a:gd name="connsiteY3" fmla="*/ 2286033 h 2286033"/>
                <a:gd name="connsiteX4" fmla="*/ 0 w 7876031"/>
                <a:gd name="connsiteY4" fmla="*/ 2286033 h 2286033"/>
                <a:gd name="connsiteX5" fmla="*/ 0 w 7876031"/>
                <a:gd name="connsiteY5" fmla="*/ 0 h 228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031" h="2286033">
                  <a:moveTo>
                    <a:pt x="7876031" y="2286032"/>
                  </a:moveTo>
                  <a:lnTo>
                    <a:pt x="1143016" y="2286032"/>
                  </a:lnTo>
                  <a:lnTo>
                    <a:pt x="0" y="1143016"/>
                  </a:lnTo>
                  <a:lnTo>
                    <a:pt x="1143016" y="1"/>
                  </a:lnTo>
                  <a:lnTo>
                    <a:pt x="7876031" y="1"/>
                  </a:lnTo>
                  <a:lnTo>
                    <a:pt x="7876031" y="2286032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79585" tIns="106681" rIns="199136" bIns="106681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Feedback is intended to reinforce, improve or correct some behavior, but never to create guilt in the recipient.</a:t>
              </a:r>
              <a:endParaRPr lang="es-ES" sz="2800" kern="1200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1412304" y="1600052"/>
              <a:ext cx="2286033" cy="228603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 rot="21600000">
              <a:off x="2555321" y="4568484"/>
              <a:ext cx="7876031" cy="2286033"/>
            </a:xfrm>
            <a:custGeom>
              <a:avLst/>
              <a:gdLst>
                <a:gd name="connsiteX0" fmla="*/ 0 w 7876031"/>
                <a:gd name="connsiteY0" fmla="*/ 0 h 2286033"/>
                <a:gd name="connsiteX1" fmla="*/ 6733015 w 7876031"/>
                <a:gd name="connsiteY1" fmla="*/ 0 h 2286033"/>
                <a:gd name="connsiteX2" fmla="*/ 7876031 w 7876031"/>
                <a:gd name="connsiteY2" fmla="*/ 1143017 h 2286033"/>
                <a:gd name="connsiteX3" fmla="*/ 6733015 w 7876031"/>
                <a:gd name="connsiteY3" fmla="*/ 2286033 h 2286033"/>
                <a:gd name="connsiteX4" fmla="*/ 0 w 7876031"/>
                <a:gd name="connsiteY4" fmla="*/ 2286033 h 2286033"/>
                <a:gd name="connsiteX5" fmla="*/ 0 w 7876031"/>
                <a:gd name="connsiteY5" fmla="*/ 0 h 228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6031" h="2286033">
                  <a:moveTo>
                    <a:pt x="7876031" y="2286032"/>
                  </a:moveTo>
                  <a:lnTo>
                    <a:pt x="1143016" y="2286032"/>
                  </a:lnTo>
                  <a:lnTo>
                    <a:pt x="0" y="1143016"/>
                  </a:lnTo>
                  <a:lnTo>
                    <a:pt x="1143016" y="1"/>
                  </a:lnTo>
                  <a:lnTo>
                    <a:pt x="7876031" y="1"/>
                  </a:lnTo>
                  <a:lnTo>
                    <a:pt x="7876031" y="2286032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79585" tIns="106680" rIns="199136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to give feedback you must choose the right and appropriate moment and prepare emotionally for such an event. </a:t>
              </a:r>
            </a:p>
          </p:txBody>
        </p:sp>
        <p:sp>
          <p:nvSpPr>
            <p:cNvPr id="10" name="9 Elipse"/>
            <p:cNvSpPr/>
            <p:nvPr/>
          </p:nvSpPr>
          <p:spPr>
            <a:xfrm>
              <a:off x="1412304" y="4568484"/>
              <a:ext cx="2286033" cy="2286033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1 Rectángulo"/>
          <p:cNvSpPr/>
          <p:nvPr/>
        </p:nvSpPr>
        <p:spPr>
          <a:xfrm>
            <a:off x="595085" y="841607"/>
            <a:ext cx="1110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There are  important requirements to be able to implement or give positive feedback and they </a:t>
            </a:r>
            <a:r>
              <a:rPr lang="en-US" sz="3200" dirty="0" smtClean="0"/>
              <a:t>are:</a:t>
            </a:r>
            <a:endParaRPr lang="en-US" sz="3200" dirty="0"/>
          </a:p>
        </p:txBody>
      </p:sp>
      <p:sp>
        <p:nvSpPr>
          <p:cNvPr id="8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Positive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5383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121339" y="915609"/>
            <a:ext cx="6202825" cy="5644848"/>
            <a:chOff x="-121339" y="915609"/>
            <a:chExt cx="8217963" cy="4523459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4" name="3 Forma libre"/>
            <p:cNvSpPr/>
            <p:nvPr/>
          </p:nvSpPr>
          <p:spPr>
            <a:xfrm rot="21600000">
              <a:off x="862660" y="915609"/>
              <a:ext cx="7233964" cy="1968000"/>
            </a:xfrm>
            <a:custGeom>
              <a:avLst/>
              <a:gdLst>
                <a:gd name="connsiteX0" fmla="*/ 0 w 7233964"/>
                <a:gd name="connsiteY0" fmla="*/ 0 h 1967998"/>
                <a:gd name="connsiteX1" fmla="*/ 6249965 w 7233964"/>
                <a:gd name="connsiteY1" fmla="*/ 0 h 1967998"/>
                <a:gd name="connsiteX2" fmla="*/ 7233964 w 7233964"/>
                <a:gd name="connsiteY2" fmla="*/ 983999 h 1967998"/>
                <a:gd name="connsiteX3" fmla="*/ 6249965 w 7233964"/>
                <a:gd name="connsiteY3" fmla="*/ 1967998 h 1967998"/>
                <a:gd name="connsiteX4" fmla="*/ 0 w 7233964"/>
                <a:gd name="connsiteY4" fmla="*/ 1967998 h 1967998"/>
                <a:gd name="connsiteX5" fmla="*/ 0 w 7233964"/>
                <a:gd name="connsiteY5" fmla="*/ 0 h 196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3964" h="1967998">
                  <a:moveTo>
                    <a:pt x="7233964" y="1967997"/>
                  </a:moveTo>
                  <a:lnTo>
                    <a:pt x="983999" y="1967997"/>
                  </a:lnTo>
                  <a:lnTo>
                    <a:pt x="0" y="983999"/>
                  </a:lnTo>
                  <a:lnTo>
                    <a:pt x="983999" y="1"/>
                  </a:lnTo>
                  <a:lnTo>
                    <a:pt x="7233964" y="1"/>
                  </a:lnTo>
                  <a:lnTo>
                    <a:pt x="7233964" y="1967997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59832" tIns="95251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Feedback  within the framework of the tasks and objectives. The effect and consequences of the </a:t>
              </a:r>
              <a:r>
                <a:rPr lang="en-US" sz="2500" dirty="0" smtClean="0"/>
                <a:t>behavior </a:t>
              </a:r>
              <a:r>
                <a:rPr lang="en-US" sz="2500" dirty="0"/>
                <a:t>to be corrected or improved should be noted</a:t>
              </a:r>
              <a:endParaRPr lang="es-ES" sz="2500" kern="1200" dirty="0"/>
            </a:p>
          </p:txBody>
        </p:sp>
        <p:sp>
          <p:nvSpPr>
            <p:cNvPr id="5" name="4 Elipse"/>
            <p:cNvSpPr/>
            <p:nvPr/>
          </p:nvSpPr>
          <p:spPr>
            <a:xfrm>
              <a:off x="-121339" y="915610"/>
              <a:ext cx="1967998" cy="196799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 rot="21600000">
              <a:off x="862660" y="3471070"/>
              <a:ext cx="7233964" cy="1967998"/>
            </a:xfrm>
            <a:custGeom>
              <a:avLst/>
              <a:gdLst>
                <a:gd name="connsiteX0" fmla="*/ 0 w 7233964"/>
                <a:gd name="connsiteY0" fmla="*/ 0 h 1967998"/>
                <a:gd name="connsiteX1" fmla="*/ 6249965 w 7233964"/>
                <a:gd name="connsiteY1" fmla="*/ 0 h 1967998"/>
                <a:gd name="connsiteX2" fmla="*/ 7233964 w 7233964"/>
                <a:gd name="connsiteY2" fmla="*/ 983999 h 1967998"/>
                <a:gd name="connsiteX3" fmla="*/ 6249965 w 7233964"/>
                <a:gd name="connsiteY3" fmla="*/ 1967998 h 1967998"/>
                <a:gd name="connsiteX4" fmla="*/ 0 w 7233964"/>
                <a:gd name="connsiteY4" fmla="*/ 1967998 h 1967998"/>
                <a:gd name="connsiteX5" fmla="*/ 0 w 7233964"/>
                <a:gd name="connsiteY5" fmla="*/ 0 h 196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3964" h="1967998">
                  <a:moveTo>
                    <a:pt x="7233964" y="1967997"/>
                  </a:moveTo>
                  <a:lnTo>
                    <a:pt x="983999" y="1967997"/>
                  </a:lnTo>
                  <a:lnTo>
                    <a:pt x="0" y="983999"/>
                  </a:lnTo>
                  <a:lnTo>
                    <a:pt x="983999" y="1"/>
                  </a:lnTo>
                  <a:lnTo>
                    <a:pt x="7233964" y="1"/>
                  </a:lnTo>
                  <a:lnTo>
                    <a:pt x="7233964" y="1967997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59832" tIns="95250" rIns="17780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based on a specific domain, supported by observable facts, with explicit parameters for measurement and comparison.  Avoid disqualifications and all kinds of generalizations</a:t>
              </a:r>
              <a:endParaRPr lang="es-ES" sz="2500" kern="1200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-121339" y="3471070"/>
              <a:ext cx="1967998" cy="1967998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7388969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11 Grupo"/>
          <p:cNvGrpSpPr/>
          <p:nvPr/>
        </p:nvGrpSpPr>
        <p:grpSpPr>
          <a:xfrm>
            <a:off x="5553970" y="696686"/>
            <a:ext cx="6433951" cy="6037943"/>
            <a:chOff x="2080837" y="962204"/>
            <a:chExt cx="8400754" cy="452071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3" name="12 Forma libre"/>
            <p:cNvSpPr/>
            <p:nvPr/>
          </p:nvSpPr>
          <p:spPr>
            <a:xfrm rot="21600000">
              <a:off x="3064239" y="962204"/>
              <a:ext cx="7417352" cy="1966805"/>
            </a:xfrm>
            <a:custGeom>
              <a:avLst/>
              <a:gdLst>
                <a:gd name="connsiteX0" fmla="*/ 0 w 7417352"/>
                <a:gd name="connsiteY0" fmla="*/ 0 h 1966803"/>
                <a:gd name="connsiteX1" fmla="*/ 6433951 w 7417352"/>
                <a:gd name="connsiteY1" fmla="*/ 0 h 1966803"/>
                <a:gd name="connsiteX2" fmla="*/ 7417352 w 7417352"/>
                <a:gd name="connsiteY2" fmla="*/ 983402 h 1966803"/>
                <a:gd name="connsiteX3" fmla="*/ 6433951 w 7417352"/>
                <a:gd name="connsiteY3" fmla="*/ 1966803 h 1966803"/>
                <a:gd name="connsiteX4" fmla="*/ 0 w 7417352"/>
                <a:gd name="connsiteY4" fmla="*/ 1966803 h 1966803"/>
                <a:gd name="connsiteX5" fmla="*/ 0 w 7417352"/>
                <a:gd name="connsiteY5" fmla="*/ 0 h 196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7352" h="1966803">
                  <a:moveTo>
                    <a:pt x="7417352" y="1966802"/>
                  </a:moveTo>
                  <a:lnTo>
                    <a:pt x="983401" y="1966802"/>
                  </a:lnTo>
                  <a:lnTo>
                    <a:pt x="0" y="983401"/>
                  </a:lnTo>
                  <a:lnTo>
                    <a:pt x="983401" y="1"/>
                  </a:lnTo>
                  <a:lnTo>
                    <a:pt x="7417352" y="1"/>
                  </a:lnTo>
                  <a:lnTo>
                    <a:pt x="7417352" y="1966802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59007" tIns="118111" rIns="220472" bIns="118111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 </a:t>
              </a:r>
              <a:r>
                <a:rPr lang="en-US" sz="3100" dirty="0" smtClean="0"/>
                <a:t>It´</a:t>
              </a:r>
              <a:r>
                <a:rPr lang="en-US" sz="3100" kern="1200" dirty="0" smtClean="0"/>
                <a:t>ll be focused on the behaviors or attitudes and not on the identity or particular characteristics of the person.</a:t>
              </a:r>
              <a:endParaRPr lang="es-ES" sz="3100" kern="1200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2080837" y="962205"/>
              <a:ext cx="1966803" cy="1966803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 rot="21600000">
              <a:off x="3064239" y="3516114"/>
              <a:ext cx="7417352" cy="1966803"/>
            </a:xfrm>
            <a:custGeom>
              <a:avLst/>
              <a:gdLst>
                <a:gd name="connsiteX0" fmla="*/ 0 w 7417352"/>
                <a:gd name="connsiteY0" fmla="*/ 0 h 1966803"/>
                <a:gd name="connsiteX1" fmla="*/ 6433951 w 7417352"/>
                <a:gd name="connsiteY1" fmla="*/ 0 h 1966803"/>
                <a:gd name="connsiteX2" fmla="*/ 7417352 w 7417352"/>
                <a:gd name="connsiteY2" fmla="*/ 983402 h 1966803"/>
                <a:gd name="connsiteX3" fmla="*/ 6433951 w 7417352"/>
                <a:gd name="connsiteY3" fmla="*/ 1966803 h 1966803"/>
                <a:gd name="connsiteX4" fmla="*/ 0 w 7417352"/>
                <a:gd name="connsiteY4" fmla="*/ 1966803 h 1966803"/>
                <a:gd name="connsiteX5" fmla="*/ 0 w 7417352"/>
                <a:gd name="connsiteY5" fmla="*/ 0 h 196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7352" h="1966803">
                  <a:moveTo>
                    <a:pt x="7417352" y="1966802"/>
                  </a:moveTo>
                  <a:lnTo>
                    <a:pt x="983401" y="1966802"/>
                  </a:lnTo>
                  <a:lnTo>
                    <a:pt x="0" y="983401"/>
                  </a:lnTo>
                  <a:lnTo>
                    <a:pt x="983401" y="1"/>
                  </a:lnTo>
                  <a:lnTo>
                    <a:pt x="7417352" y="1"/>
                  </a:lnTo>
                  <a:lnTo>
                    <a:pt x="7417352" y="1966802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59007" tIns="118110" rIns="220472" bIns="11811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smtClean="0"/>
                <a:t>Feedback should strengthen the bonds and increase the self-esteem of the other and never to satisfy the ego of the doer.</a:t>
              </a:r>
              <a:endParaRPr lang="es-ES" sz="3100" kern="1200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2080837" y="3516114"/>
              <a:ext cx="1966803" cy="1966803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11447525"/>
                <a:satOff val="-60156"/>
                <a:lumOff val="-435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Positive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1325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02021002"/>
              </p:ext>
            </p:extLst>
          </p:nvPr>
        </p:nvGraphicFramePr>
        <p:xfrm>
          <a:off x="704259" y="958724"/>
          <a:ext cx="11110370" cy="589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Positive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19382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38911549"/>
              </p:ext>
            </p:extLst>
          </p:nvPr>
        </p:nvGraphicFramePr>
        <p:xfrm>
          <a:off x="704259" y="958724"/>
          <a:ext cx="10878142" cy="523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Positive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98816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>
            <a:spLocks noGrp="1"/>
          </p:cNvSpPr>
          <p:nvPr>
            <p:ph type="ctrTitle"/>
          </p:nvPr>
        </p:nvSpPr>
        <p:spPr>
          <a:xfrm>
            <a:off x="3497942" y="120879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Benefits</a:t>
            </a:r>
            <a:r>
              <a:rPr lang="es-ES" sz="4000" b="1" dirty="0" smtClean="0"/>
              <a:t> of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2579718" y="972957"/>
            <a:ext cx="94308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Continuous </a:t>
            </a:r>
            <a:r>
              <a:rPr lang="en-US" sz="3200" dirty="0"/>
              <a:t>improvement in any area in which it is applied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2597860" y="2330730"/>
            <a:ext cx="93945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/>
              <a:t>Demonstrates appreciation for the work done and </a:t>
            </a:r>
            <a:r>
              <a:rPr lang="en-US" sz="2800" dirty="0" smtClean="0"/>
              <a:t>recognition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2606073" y="3240933"/>
            <a:ext cx="940525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/>
              <a:t>It indicates quite clearly to the group, desirable and recognized working standards within the organization</a:t>
            </a:r>
            <a:endParaRPr lang="es-ES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 bwMode="auto">
          <a:xfrm>
            <a:off x="208968" y="4526032"/>
            <a:ext cx="2141667" cy="110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32429" y="4398240"/>
            <a:ext cx="940525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/>
              <a:t>It creates a healthy work environment with high levels of effective and timely communication. </a:t>
            </a:r>
            <a:endParaRPr lang="es-ES" sz="28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7" b="13127"/>
          <a:stretch/>
        </p:blipFill>
        <p:spPr bwMode="auto">
          <a:xfrm>
            <a:off x="208968" y="5747656"/>
            <a:ext cx="2183482" cy="111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685140" y="5715772"/>
            <a:ext cx="93525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/>
              <a:t>Have a very positive effect on employees, and the potential to increase productivity and loyalty to common group goals</a:t>
            </a:r>
            <a:endParaRPr lang="es-ES" sz="2800" dirty="0"/>
          </a:p>
        </p:txBody>
      </p:sp>
      <p:pic>
        <p:nvPicPr>
          <p:cNvPr id="1026" name="Picture 2" descr="C:\Users\Javier Martínez\Pictures\flecha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8" y="921387"/>
            <a:ext cx="2069661" cy="11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vier Martínez\Pictures\liderazgo\flecha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5" y="2101148"/>
            <a:ext cx="2004419" cy="1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vier Martínez\Pictures\Imagen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6" y="3444133"/>
            <a:ext cx="2021743" cy="9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5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3135" l="2260" r="97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0" y="654050"/>
            <a:ext cx="9637484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2571" y="2789237"/>
            <a:ext cx="7837715" cy="1655762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POSITIVE AND NEGATIVE FEEDBACK. BALANCE</a:t>
            </a:r>
            <a:r>
              <a:rPr lang="es-ES" sz="4000" b="1" dirty="0"/>
              <a:t/>
            </a:r>
            <a:br>
              <a:rPr lang="es-ES" sz="4000" b="1" dirty="0"/>
            </a:br>
            <a:r>
              <a:rPr lang="es-ES" sz="4000" b="1" dirty="0"/>
              <a:t/>
            </a:r>
            <a:br>
              <a:rPr lang="es-ES" sz="4000" b="1" dirty="0"/>
            </a:b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152321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55420954"/>
              </p:ext>
            </p:extLst>
          </p:nvPr>
        </p:nvGraphicFramePr>
        <p:xfrm>
          <a:off x="145143" y="1146629"/>
          <a:ext cx="11916228" cy="571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30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85371" y="1727200"/>
            <a:ext cx="10116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hlinkClick r:id="rId3"/>
              </a:rPr>
              <a:t>https://</a:t>
            </a:r>
            <a:r>
              <a:rPr lang="es-ES" sz="2800" dirty="0" smtClean="0">
                <a:hlinkClick r:id="rId3"/>
              </a:rPr>
              <a:t>hbr.org/2014/01/your-employees-want-the-negative-feedback-you-hate-to-give</a:t>
            </a:r>
            <a:endParaRPr lang="es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hlinkClick r:id="rId4"/>
              </a:rPr>
              <a:t>Losada</a:t>
            </a:r>
            <a:r>
              <a:rPr lang="en-US" sz="2800" dirty="0">
                <a:hlinkClick r:id="rId4"/>
              </a:rPr>
              <a:t>, </a:t>
            </a:r>
            <a:r>
              <a:rPr lang="en-US" sz="2800" dirty="0" err="1">
                <a:hlinkClick r:id="rId4"/>
              </a:rPr>
              <a:t>Marcial</a:t>
            </a:r>
            <a:r>
              <a:rPr lang="en-US" sz="2800" dirty="0">
                <a:hlinkClick r:id="rId4"/>
              </a:rPr>
              <a:t> &amp; </a:t>
            </a:r>
            <a:r>
              <a:rPr lang="en-US" sz="2800" dirty="0" err="1">
                <a:hlinkClick r:id="rId4"/>
              </a:rPr>
              <a:t>Heaphy</a:t>
            </a:r>
            <a:r>
              <a:rPr lang="en-US" sz="2800" dirty="0">
                <a:hlinkClick r:id="rId4"/>
              </a:rPr>
              <a:t>, Emily. (2004). The Role of Positivity and Connectivity in the Performance of Business </a:t>
            </a:r>
            <a:r>
              <a:rPr lang="en-US" sz="2800" dirty="0" err="1">
                <a:hlinkClick r:id="rId4"/>
              </a:rPr>
              <a:t>TeamsA</a:t>
            </a:r>
            <a:r>
              <a:rPr lang="en-US" sz="2800" dirty="0">
                <a:hlinkClick r:id="rId4"/>
              </a:rPr>
              <a:t> Nonlinear Dynamics Model. American Behavioral Scientist – AMER BEHAV SCI. 47. 740-765</a:t>
            </a:r>
            <a:r>
              <a:rPr lang="en-US" sz="2800" u="sng" dirty="0" smtClean="0">
                <a:hlinkClick r:id="rId4"/>
              </a:rPr>
              <a:t>.</a:t>
            </a:r>
            <a:endParaRPr lang="en-US" sz="28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hlinkClick r:id="rId5"/>
              </a:rPr>
              <a:t>https://</a:t>
            </a:r>
            <a:r>
              <a:rPr lang="es-ES" sz="2800" dirty="0" smtClean="0">
                <a:hlinkClick r:id="rId5"/>
              </a:rPr>
              <a:t>www.mindtools.com/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hlinkClick r:id="rId6"/>
              </a:rPr>
              <a:t>https</a:t>
            </a:r>
            <a:r>
              <a:rPr lang="es-ES" sz="2800" dirty="0">
                <a:hlinkClick r:id="rId6"/>
              </a:rPr>
              <a:t>://learninglegendario.com/como-dar-feedback-constructivo/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83542" y="235063"/>
            <a:ext cx="444137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References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70840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3962"/>
            <a:ext cx="12191999" cy="8621448"/>
          </a:xfrm>
        </p:spPr>
      </p:pic>
    </p:spTree>
    <p:extLst>
      <p:ext uri="{BB962C8B-B14F-4D97-AF65-F5344CB8AC3E}">
        <p14:creationId xmlns:p14="http://schemas.microsoft.com/office/powerpoint/2010/main" val="260781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/>
          <a:stretch/>
        </p:blipFill>
        <p:spPr bwMode="auto">
          <a:xfrm>
            <a:off x="2583543" y="234731"/>
            <a:ext cx="6125028" cy="64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2000" y="1449882"/>
            <a:ext cx="4494564" cy="495091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Learn how to give effective </a:t>
            </a:r>
            <a:r>
              <a:rPr lang="en-US" sz="3200" dirty="0" smtClean="0"/>
              <a:t>feedback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How to improve </a:t>
            </a:r>
            <a:r>
              <a:rPr lang="en-US" sz="3200" dirty="0"/>
              <a:t>the performance of others using </a:t>
            </a:r>
            <a:r>
              <a:rPr lang="en-US" sz="3200" dirty="0" smtClean="0"/>
              <a:t>feedback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Mistakes</a:t>
            </a:r>
            <a:r>
              <a:rPr lang="es-ES" sz="3200" dirty="0" smtClean="0"/>
              <a:t> </a:t>
            </a:r>
            <a:r>
              <a:rPr lang="es-ES" sz="3200" dirty="0" err="1"/>
              <a:t>when</a:t>
            </a:r>
            <a:r>
              <a:rPr lang="es-ES" sz="3200" dirty="0"/>
              <a:t> </a:t>
            </a:r>
            <a:r>
              <a:rPr lang="es-ES" sz="3200" dirty="0" err="1"/>
              <a:t>giving</a:t>
            </a:r>
            <a:r>
              <a:rPr lang="es-ES" sz="3200" dirty="0"/>
              <a:t> </a:t>
            </a:r>
            <a:r>
              <a:rPr lang="es-ES" sz="3200" dirty="0" err="1" smtClean="0"/>
              <a:t>feedback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/>
              <a:t>Feedback</a:t>
            </a:r>
            <a:r>
              <a:rPr lang="es-ES" sz="3200" dirty="0"/>
              <a:t> </a:t>
            </a:r>
            <a:r>
              <a:rPr lang="es-ES" sz="3200" dirty="0" err="1"/>
              <a:t>from</a:t>
            </a:r>
            <a:r>
              <a:rPr lang="es-ES" sz="3200" dirty="0"/>
              <a:t> </a:t>
            </a:r>
            <a:r>
              <a:rPr lang="es-ES" sz="3200" dirty="0" err="1"/>
              <a:t>leadership</a:t>
            </a:r>
            <a:endParaRPr lang="es-E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2249713"/>
            <a:ext cx="1494971" cy="442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822000" y="557089"/>
            <a:ext cx="4494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err="1"/>
              <a:t>Objectives</a:t>
            </a:r>
            <a:r>
              <a:rPr lang="es-ES" sz="3200" b="1" dirty="0"/>
              <a:t> of </a:t>
            </a:r>
            <a:r>
              <a:rPr lang="es-ES" sz="3200" b="1" dirty="0" err="1"/>
              <a:t>the</a:t>
            </a:r>
            <a:r>
              <a:rPr lang="es-ES" sz="3200" b="1" dirty="0"/>
              <a:t> Module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17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0" b="100000" l="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9" y="770635"/>
            <a:ext cx="7736114" cy="496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571" y="3149600"/>
            <a:ext cx="5950858" cy="1335314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468913" y="1182077"/>
            <a:ext cx="53303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err="1"/>
              <a:t>Objectives</a:t>
            </a:r>
            <a:r>
              <a:rPr lang="es-ES" sz="3200" b="1" dirty="0"/>
              <a:t> of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smtClean="0"/>
              <a:t> PowerPoint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err="1" smtClean="0"/>
              <a:t>Types</a:t>
            </a:r>
            <a:r>
              <a:rPr lang="es-ES" sz="3200" dirty="0" smtClean="0"/>
              <a:t> of </a:t>
            </a:r>
            <a:r>
              <a:rPr lang="es-ES" sz="3200" dirty="0" err="1" smtClean="0"/>
              <a:t>feedback</a:t>
            </a:r>
            <a:r>
              <a:rPr lang="es-E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err="1" smtClean="0"/>
              <a:t>Porpuse</a:t>
            </a:r>
            <a:r>
              <a:rPr lang="es-ES" sz="3200" dirty="0" smtClean="0"/>
              <a:t> of </a:t>
            </a:r>
            <a:r>
              <a:rPr lang="es-ES" sz="3200" dirty="0" err="1" smtClean="0"/>
              <a:t>feedback</a:t>
            </a:r>
            <a:endParaRPr lang="es-E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200" dirty="0" err="1" smtClean="0"/>
              <a:t>Negative</a:t>
            </a:r>
            <a:r>
              <a:rPr lang="es-ES" sz="3200" dirty="0" smtClean="0"/>
              <a:t> </a:t>
            </a:r>
            <a:r>
              <a:rPr lang="es-ES" sz="3200" dirty="0" err="1" smtClean="0"/>
              <a:t>Feedback.How</a:t>
            </a:r>
            <a:r>
              <a:rPr lang="es-ES" sz="3200" dirty="0" smtClean="0"/>
              <a:t> to </a:t>
            </a:r>
            <a:r>
              <a:rPr lang="es-ES" sz="3200" dirty="0" err="1" smtClean="0"/>
              <a:t>give</a:t>
            </a:r>
            <a:r>
              <a:rPr lang="es-ES" sz="3200" dirty="0" smtClean="0"/>
              <a:t> </a:t>
            </a:r>
            <a:r>
              <a:rPr lang="es-ES" sz="3200" dirty="0" err="1" smtClean="0"/>
              <a:t>it</a:t>
            </a:r>
            <a:r>
              <a:rPr lang="es-ES" sz="3200" dirty="0" smtClean="0"/>
              <a:t> and </a:t>
            </a:r>
            <a:r>
              <a:rPr lang="es-ES" sz="3200" dirty="0" err="1" smtClean="0"/>
              <a:t>how</a:t>
            </a:r>
            <a:r>
              <a:rPr lang="es-ES" sz="3200" dirty="0" smtClean="0"/>
              <a:t> to </a:t>
            </a:r>
            <a:r>
              <a:rPr lang="es-ES" sz="3200" dirty="0" err="1" smtClean="0"/>
              <a:t>receive</a:t>
            </a:r>
            <a:r>
              <a:rPr lang="es-ES" sz="3200" dirty="0" smtClean="0"/>
              <a:t> </a:t>
            </a:r>
            <a:r>
              <a:rPr lang="es-ES" sz="3200" dirty="0" err="1" smtClean="0"/>
              <a:t>it</a:t>
            </a:r>
            <a:endParaRPr lang="es-E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Positive </a:t>
            </a:r>
            <a:r>
              <a:rPr lang="es-ES" sz="3200" dirty="0" err="1" smtClean="0"/>
              <a:t>Feedback</a:t>
            </a:r>
            <a:r>
              <a:rPr lang="es-ES" sz="3200" dirty="0" smtClean="0"/>
              <a:t>. </a:t>
            </a:r>
            <a:r>
              <a:rPr lang="es-ES" sz="3200" dirty="0" err="1" smtClean="0"/>
              <a:t>How</a:t>
            </a:r>
            <a:r>
              <a:rPr lang="es-ES" sz="3200" dirty="0" smtClean="0"/>
              <a:t> to </a:t>
            </a:r>
            <a:r>
              <a:rPr lang="es-ES" sz="3200" dirty="0" err="1" smtClean="0"/>
              <a:t>give</a:t>
            </a:r>
            <a:r>
              <a:rPr lang="es-ES" sz="3200" dirty="0" smtClean="0"/>
              <a:t> </a:t>
            </a:r>
            <a:r>
              <a:rPr lang="es-ES" sz="3200" dirty="0" err="1" smtClean="0"/>
              <a:t>it</a:t>
            </a:r>
            <a:r>
              <a:rPr lang="es-ES" sz="3200" dirty="0" smtClean="0"/>
              <a:t>. </a:t>
            </a:r>
            <a:r>
              <a:rPr lang="es-ES" sz="3200" dirty="0" err="1" smtClean="0"/>
              <a:t>Benefits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2137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0628" y="1129177"/>
            <a:ext cx="9144000" cy="4625294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r>
              <a:rPr lang="es-ES" sz="4400" dirty="0">
                <a:latin typeface="+mn-lt"/>
              </a:rPr>
              <a:t/>
            </a:r>
            <a:br>
              <a:rPr lang="es-ES" sz="4400" dirty="0">
                <a:latin typeface="+mn-lt"/>
              </a:rPr>
            </a:b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812800" y="1129177"/>
            <a:ext cx="10319657" cy="1377474"/>
            <a:chOff x="2307658" y="1380239"/>
            <a:chExt cx="7349331" cy="1377474"/>
          </a:xfrm>
        </p:grpSpPr>
        <p:sp>
          <p:nvSpPr>
            <p:cNvPr id="4" name="3 Rectángulo"/>
            <p:cNvSpPr/>
            <p:nvPr/>
          </p:nvSpPr>
          <p:spPr>
            <a:xfrm>
              <a:off x="2307658" y="1380239"/>
              <a:ext cx="7349331" cy="13774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2307658" y="1380239"/>
              <a:ext cx="7349331" cy="1377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just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Feedback </a:t>
              </a:r>
              <a:r>
                <a:rPr lang="en-US" sz="3200" dirty="0" smtClean="0"/>
                <a:t>in companies w</a:t>
              </a:r>
              <a:r>
                <a:rPr lang="en-US" sz="3200" kern="1200" dirty="0" smtClean="0"/>
                <a:t>ould be something like </a:t>
              </a:r>
              <a:r>
                <a:rPr lang="en-US" sz="3200" u="sng" kern="1200" dirty="0" smtClean="0"/>
                <a:t>"</a:t>
              </a:r>
              <a:r>
                <a:rPr lang="en-US" sz="3200" i="1" u="sng" kern="1200" dirty="0" smtClean="0"/>
                <a:t>the information we get from others about how we're doing our job</a:t>
              </a:r>
              <a:r>
                <a:rPr lang="en-US" sz="3200" i="1" kern="1200" dirty="0" smtClean="0"/>
                <a:t>". </a:t>
              </a:r>
              <a:endParaRPr lang="es-ES" sz="3200" kern="1200" dirty="0"/>
            </a:p>
          </p:txBody>
        </p:sp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7189114"/>
              </p:ext>
            </p:extLst>
          </p:nvPr>
        </p:nvGraphicFramePr>
        <p:xfrm>
          <a:off x="4775201" y="2322265"/>
          <a:ext cx="7286171" cy="432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815771" y="362857"/>
            <a:ext cx="821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Feedback and Types of Feedback</a:t>
            </a:r>
            <a:endParaRPr lang="es-ES" sz="4000" b="1" dirty="0"/>
          </a:p>
        </p:txBody>
      </p:sp>
      <p:sp>
        <p:nvSpPr>
          <p:cNvPr id="20" name="19 Forma libre"/>
          <p:cNvSpPr/>
          <p:nvPr/>
        </p:nvSpPr>
        <p:spPr>
          <a:xfrm>
            <a:off x="2989943" y="1276027"/>
            <a:ext cx="3337077" cy="3337077"/>
          </a:xfrm>
          <a:custGeom>
            <a:avLst/>
            <a:gdLst>
              <a:gd name="connsiteX0" fmla="*/ 0 w 3337077"/>
              <a:gd name="connsiteY0" fmla="*/ 1668539 h 3337077"/>
              <a:gd name="connsiteX1" fmla="*/ 1668539 w 3337077"/>
              <a:gd name="connsiteY1" fmla="*/ 0 h 3337077"/>
              <a:gd name="connsiteX2" fmla="*/ 3337078 w 3337077"/>
              <a:gd name="connsiteY2" fmla="*/ 1668539 h 3337077"/>
              <a:gd name="connsiteX3" fmla="*/ 1668539 w 3337077"/>
              <a:gd name="connsiteY3" fmla="*/ 3337078 h 3337077"/>
              <a:gd name="connsiteX4" fmla="*/ 0 w 3337077"/>
              <a:gd name="connsiteY4" fmla="*/ 1668539 h 333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7077" h="3337077">
                <a:moveTo>
                  <a:pt x="0" y="1668539"/>
                </a:moveTo>
                <a:cubicBezTo>
                  <a:pt x="0" y="747030"/>
                  <a:pt x="747030" y="0"/>
                  <a:pt x="1668539" y="0"/>
                </a:cubicBezTo>
                <a:cubicBezTo>
                  <a:pt x="2590048" y="0"/>
                  <a:pt x="3337078" y="747030"/>
                  <a:pt x="3337078" y="1668539"/>
                </a:cubicBezTo>
                <a:cubicBezTo>
                  <a:pt x="3337078" y="2590048"/>
                  <a:pt x="2590048" y="3337078"/>
                  <a:pt x="1668539" y="3337078"/>
                </a:cubicBezTo>
                <a:cubicBezTo>
                  <a:pt x="747030" y="3337078"/>
                  <a:pt x="0" y="2590048"/>
                  <a:pt x="0" y="1668539"/>
                </a:cubicBez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2994" tIns="522994" rIns="522994" bIns="52299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smtClean="0"/>
              <a:t>Without feedback it would be very difficult to learn and do better </a:t>
            </a:r>
            <a:endParaRPr lang="es-ES" sz="2700" b="1" kern="12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4223" y="3284055"/>
            <a:ext cx="4670917" cy="3784787"/>
            <a:chOff x="209797" y="3369241"/>
            <a:chExt cx="4319400" cy="3784787"/>
          </a:xfrm>
        </p:grpSpPr>
        <p:sp>
          <p:nvSpPr>
            <p:cNvPr id="17" name="16 Flecha derecha"/>
            <p:cNvSpPr/>
            <p:nvPr/>
          </p:nvSpPr>
          <p:spPr>
            <a:xfrm>
              <a:off x="232969" y="3369241"/>
              <a:ext cx="4296228" cy="3784787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Forma libre"/>
            <p:cNvSpPr/>
            <p:nvPr/>
          </p:nvSpPr>
          <p:spPr>
            <a:xfrm>
              <a:off x="209797" y="4404188"/>
              <a:ext cx="3753117" cy="1829936"/>
            </a:xfrm>
            <a:custGeom>
              <a:avLst/>
              <a:gdLst>
                <a:gd name="connsiteX0" fmla="*/ 0 w 3520053"/>
                <a:gd name="connsiteY0" fmla="*/ 0 h 1224000"/>
                <a:gd name="connsiteX1" fmla="*/ 3520053 w 3520053"/>
                <a:gd name="connsiteY1" fmla="*/ 0 h 1224000"/>
                <a:gd name="connsiteX2" fmla="*/ 3520053 w 3520053"/>
                <a:gd name="connsiteY2" fmla="*/ 1224000 h 1224000"/>
                <a:gd name="connsiteX3" fmla="*/ 0 w 3520053"/>
                <a:gd name="connsiteY3" fmla="*/ 1224000 h 1224000"/>
                <a:gd name="connsiteX4" fmla="*/ 0 w 3520053"/>
                <a:gd name="connsiteY4" fmla="*/ 0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0053" h="1224000">
                  <a:moveTo>
                    <a:pt x="0" y="0"/>
                  </a:moveTo>
                  <a:lnTo>
                    <a:pt x="3520053" y="0"/>
                  </a:lnTo>
                  <a:lnTo>
                    <a:pt x="3520053" y="1224000"/>
                  </a:lnTo>
                  <a:lnTo>
                    <a:pt x="0" y="122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03200" rIns="0" bIns="203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 </a:t>
              </a:r>
              <a:r>
                <a:rPr lang="en-US" sz="2400" b="1" u="sng" dirty="0"/>
                <a:t>P</a:t>
              </a:r>
              <a:r>
                <a:rPr lang="en-US" sz="2400" b="1" u="sng" kern="1200" dirty="0" smtClean="0"/>
                <a:t>ositive and negative feedback is essential to help leaders expand their best qualities and manage their worst</a:t>
              </a:r>
              <a:r>
                <a:rPr lang="en-US" sz="2400" b="1" kern="1200" dirty="0" smtClean="0"/>
                <a:t> so that they can achieve excellent leadership</a:t>
              </a:r>
              <a:endParaRPr lang="es-E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83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62815981"/>
              </p:ext>
            </p:extLst>
          </p:nvPr>
        </p:nvGraphicFramePr>
        <p:xfrm>
          <a:off x="362856" y="1139371"/>
          <a:ext cx="10914743" cy="551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Título"/>
          <p:cNvSpPr txBox="1">
            <a:spLocks noGrp="1"/>
          </p:cNvSpPr>
          <p:nvPr>
            <p:ph type="ctrTitle"/>
          </p:nvPr>
        </p:nvSpPr>
        <p:spPr>
          <a:xfrm>
            <a:off x="2511425" y="295275"/>
            <a:ext cx="8475663" cy="6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Feedback and Types of 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95145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75772" y="141167"/>
            <a:ext cx="11916228" cy="6646219"/>
            <a:chOff x="275772" y="141167"/>
            <a:chExt cx="11916228" cy="6646219"/>
          </a:xfrm>
        </p:grpSpPr>
        <p:sp>
          <p:nvSpPr>
            <p:cNvPr id="5" name="4 Conector recto"/>
            <p:cNvSpPr/>
            <p:nvPr/>
          </p:nvSpPr>
          <p:spPr>
            <a:xfrm>
              <a:off x="275772" y="141167"/>
              <a:ext cx="11916228" cy="0"/>
            </a:xfrm>
            <a:prstGeom prst="lin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275772" y="1375651"/>
              <a:ext cx="2136756" cy="5411735"/>
            </a:xfrm>
            <a:custGeom>
              <a:avLst/>
              <a:gdLst>
                <a:gd name="connsiteX0" fmla="*/ 0 w 2136756"/>
                <a:gd name="connsiteY0" fmla="*/ 0 h 6713551"/>
                <a:gd name="connsiteX1" fmla="*/ 2136756 w 2136756"/>
                <a:gd name="connsiteY1" fmla="*/ 0 h 6713551"/>
                <a:gd name="connsiteX2" fmla="*/ 2136756 w 2136756"/>
                <a:gd name="connsiteY2" fmla="*/ 6713551 h 6713551"/>
                <a:gd name="connsiteX3" fmla="*/ 0 w 2136756"/>
                <a:gd name="connsiteY3" fmla="*/ 6713551 h 6713551"/>
                <a:gd name="connsiteX4" fmla="*/ 0 w 2136756"/>
                <a:gd name="connsiteY4" fmla="*/ 0 h 671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756" h="6713551">
                  <a:moveTo>
                    <a:pt x="0" y="0"/>
                  </a:moveTo>
                  <a:lnTo>
                    <a:pt x="2136756" y="0"/>
                  </a:lnTo>
                  <a:lnTo>
                    <a:pt x="2136756" y="6713551"/>
                  </a:lnTo>
                  <a:lnTo>
                    <a:pt x="0" y="6713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/>
            </a:p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 smtClean="0"/>
            </a:p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Feedback </a:t>
              </a:r>
              <a:r>
                <a:rPr lang="en-US" sz="3200" kern="1200" dirty="0" smtClean="0"/>
                <a:t>is intended to reinforce, improve or </a:t>
              </a:r>
              <a:r>
                <a:rPr lang="en-US" sz="3200" kern="1200" dirty="0" smtClean="0"/>
                <a:t>correct.</a:t>
              </a:r>
              <a:endParaRPr lang="es-ES" sz="3200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607613" y="957943"/>
              <a:ext cx="2457473" cy="2840444"/>
            </a:xfrm>
            <a:custGeom>
              <a:avLst/>
              <a:gdLst>
                <a:gd name="connsiteX0" fmla="*/ 0 w 2457473"/>
                <a:gd name="connsiteY0" fmla="*/ 0 h 3045046"/>
                <a:gd name="connsiteX1" fmla="*/ 2457473 w 2457473"/>
                <a:gd name="connsiteY1" fmla="*/ 0 h 3045046"/>
                <a:gd name="connsiteX2" fmla="*/ 2457473 w 2457473"/>
                <a:gd name="connsiteY2" fmla="*/ 3045046 h 3045046"/>
                <a:gd name="connsiteX3" fmla="*/ 0 w 2457473"/>
                <a:gd name="connsiteY3" fmla="*/ 3045046 h 3045046"/>
                <a:gd name="connsiteX4" fmla="*/ 0 w 2457473"/>
                <a:gd name="connsiteY4" fmla="*/ 0 h 304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73" h="3045046">
                  <a:moveTo>
                    <a:pt x="0" y="0"/>
                  </a:moveTo>
                  <a:lnTo>
                    <a:pt x="2457473" y="0"/>
                  </a:lnTo>
                  <a:lnTo>
                    <a:pt x="2457473" y="3045046"/>
                  </a:lnTo>
                  <a:lnTo>
                    <a:pt x="0" y="3045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 smtClean="0">
                <a:solidFill>
                  <a:srgbClr val="C00000"/>
                </a:solidFill>
              </a:endParaRPr>
            </a:p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rgbClr val="C00000"/>
                </a:solidFill>
              </a:endParaRPr>
            </a:p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C00000"/>
                  </a:solidFill>
                </a:rPr>
                <a:t>Reinforce</a:t>
              </a:r>
              <a:endParaRPr lang="es-ES" sz="32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5243542" y="238731"/>
              <a:ext cx="5543097" cy="1894869"/>
            </a:xfrm>
            <a:custGeom>
              <a:avLst/>
              <a:gdLst>
                <a:gd name="connsiteX0" fmla="*/ 0 w 5543097"/>
                <a:gd name="connsiteY0" fmla="*/ 0 h 1594437"/>
                <a:gd name="connsiteX1" fmla="*/ 5543097 w 5543097"/>
                <a:gd name="connsiteY1" fmla="*/ 0 h 1594437"/>
                <a:gd name="connsiteX2" fmla="*/ 5543097 w 5543097"/>
                <a:gd name="connsiteY2" fmla="*/ 1594437 h 1594437"/>
                <a:gd name="connsiteX3" fmla="*/ 0 w 5543097"/>
                <a:gd name="connsiteY3" fmla="*/ 1594437 h 1594437"/>
                <a:gd name="connsiteX4" fmla="*/ 0 w 5543097"/>
                <a:gd name="connsiteY4" fmla="*/ 0 h 159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097" h="1594437">
                  <a:moveTo>
                    <a:pt x="0" y="0"/>
                  </a:moveTo>
                  <a:lnTo>
                    <a:pt x="5543097" y="0"/>
                  </a:lnTo>
                  <a:lnTo>
                    <a:pt x="5543097" y="1594437"/>
                  </a:lnTo>
                  <a:lnTo>
                    <a:pt x="0" y="1594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to </a:t>
              </a:r>
              <a:r>
                <a:rPr lang="en-US" sz="3200" i="1" u="sng" kern="1200" dirty="0" smtClean="0"/>
                <a:t>reinforce positive behaviors, motivate employees and generate an imitation effect </a:t>
              </a:r>
              <a:r>
                <a:rPr lang="en-US" sz="3200" kern="1200" dirty="0" smtClean="0"/>
                <a:t>on other team members. </a:t>
              </a:r>
              <a:endParaRPr lang="es-ES" sz="3200" kern="1200" dirty="0"/>
            </a:p>
          </p:txBody>
        </p:sp>
        <p:sp>
          <p:nvSpPr>
            <p:cNvPr id="9" name="8 Conector recto"/>
            <p:cNvSpPr/>
            <p:nvPr/>
          </p:nvSpPr>
          <p:spPr>
            <a:xfrm>
              <a:off x="5243542" y="2424944"/>
              <a:ext cx="6591163" cy="0"/>
            </a:xfrm>
            <a:prstGeom prst="lin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2558950" y="4492328"/>
              <a:ext cx="2469526" cy="2172707"/>
            </a:xfrm>
            <a:custGeom>
              <a:avLst/>
              <a:gdLst>
                <a:gd name="connsiteX0" fmla="*/ 0 w 2469526"/>
                <a:gd name="connsiteY0" fmla="*/ 0 h 1531009"/>
                <a:gd name="connsiteX1" fmla="*/ 2469526 w 2469526"/>
                <a:gd name="connsiteY1" fmla="*/ 0 h 1531009"/>
                <a:gd name="connsiteX2" fmla="*/ 2469526 w 2469526"/>
                <a:gd name="connsiteY2" fmla="*/ 1531009 h 1531009"/>
                <a:gd name="connsiteX3" fmla="*/ 0 w 2469526"/>
                <a:gd name="connsiteY3" fmla="*/ 1531009 h 1531009"/>
                <a:gd name="connsiteX4" fmla="*/ 0 w 2469526"/>
                <a:gd name="connsiteY4" fmla="*/ 0 h 153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526" h="1531009">
                  <a:moveTo>
                    <a:pt x="0" y="0"/>
                  </a:moveTo>
                  <a:lnTo>
                    <a:pt x="2469526" y="0"/>
                  </a:lnTo>
                  <a:lnTo>
                    <a:pt x="2469526" y="1531009"/>
                  </a:lnTo>
                  <a:lnTo>
                    <a:pt x="0" y="1531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C00000"/>
                  </a:solidFill>
                </a:rPr>
                <a:t>Improve or Correct</a:t>
              </a:r>
              <a:endParaRPr lang="es-ES" sz="32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5122519" y="2424944"/>
              <a:ext cx="7058170" cy="1449091"/>
            </a:xfrm>
            <a:custGeom>
              <a:avLst/>
              <a:gdLst>
                <a:gd name="connsiteX0" fmla="*/ 0 w 7058170"/>
                <a:gd name="connsiteY0" fmla="*/ 0 h 1449091"/>
                <a:gd name="connsiteX1" fmla="*/ 7058170 w 7058170"/>
                <a:gd name="connsiteY1" fmla="*/ 0 h 1449091"/>
                <a:gd name="connsiteX2" fmla="*/ 7058170 w 7058170"/>
                <a:gd name="connsiteY2" fmla="*/ 1449091 h 1449091"/>
                <a:gd name="connsiteX3" fmla="*/ 0 w 7058170"/>
                <a:gd name="connsiteY3" fmla="*/ 1449091 h 1449091"/>
                <a:gd name="connsiteX4" fmla="*/ 0 w 7058170"/>
                <a:gd name="connsiteY4" fmla="*/ 0 h 14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8170" h="1449091">
                  <a:moveTo>
                    <a:pt x="0" y="0"/>
                  </a:moveTo>
                  <a:lnTo>
                    <a:pt x="7058170" y="0"/>
                  </a:lnTo>
                  <a:lnTo>
                    <a:pt x="7058170" y="1449091"/>
                  </a:lnTo>
                  <a:lnTo>
                    <a:pt x="0" y="14490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i="1" u="sng" kern="1200" dirty="0" smtClean="0"/>
                <a:t>Optimize the effectiveness of pe</a:t>
              </a:r>
              <a:r>
                <a:rPr lang="en-US" sz="3200" u="sng" kern="1200" dirty="0" smtClean="0"/>
                <a:t>ople</a:t>
              </a:r>
              <a:r>
                <a:rPr lang="en-US" sz="3200" kern="1200" dirty="0" smtClean="0"/>
                <a:t>, according to the parameters and standards established. </a:t>
              </a:r>
              <a:endParaRPr lang="es-ES" sz="3200" kern="1200" dirty="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5133829" y="4220958"/>
              <a:ext cx="6700876" cy="2444077"/>
            </a:xfrm>
            <a:custGeom>
              <a:avLst/>
              <a:gdLst>
                <a:gd name="connsiteX0" fmla="*/ 0 w 6421867"/>
                <a:gd name="connsiteY0" fmla="*/ 0 h 1667346"/>
                <a:gd name="connsiteX1" fmla="*/ 6421867 w 6421867"/>
                <a:gd name="connsiteY1" fmla="*/ 0 h 1667346"/>
                <a:gd name="connsiteX2" fmla="*/ 6421867 w 6421867"/>
                <a:gd name="connsiteY2" fmla="*/ 1667346 h 1667346"/>
                <a:gd name="connsiteX3" fmla="*/ 0 w 6421867"/>
                <a:gd name="connsiteY3" fmla="*/ 1667346 h 1667346"/>
                <a:gd name="connsiteX4" fmla="*/ 0 w 6421867"/>
                <a:gd name="connsiteY4" fmla="*/ 0 h 166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1867" h="1667346">
                  <a:moveTo>
                    <a:pt x="0" y="0"/>
                  </a:moveTo>
                  <a:lnTo>
                    <a:pt x="6421867" y="0"/>
                  </a:lnTo>
                  <a:lnTo>
                    <a:pt x="6421867" y="1667346"/>
                  </a:lnTo>
                  <a:lnTo>
                    <a:pt x="0" y="16673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it generates the possibility that the </a:t>
              </a:r>
              <a:r>
                <a:rPr lang="en-US" sz="3200" i="1" u="sng" kern="1200" dirty="0" smtClean="0"/>
                <a:t>individual visualizes his areas of improvement, learns from his own practice</a:t>
              </a:r>
              <a:r>
                <a:rPr lang="en-US" sz="3200" kern="1200" dirty="0" smtClean="0"/>
                <a:t>, capitalizes on his mistakes and improves his capacity for action.</a:t>
              </a:r>
              <a:endParaRPr lang="es-ES" sz="3200" kern="1200" dirty="0"/>
            </a:p>
          </p:txBody>
        </p:sp>
        <p:sp>
          <p:nvSpPr>
            <p:cNvPr id="14" name="13 Conector recto"/>
            <p:cNvSpPr/>
            <p:nvPr/>
          </p:nvSpPr>
          <p:spPr>
            <a:xfrm>
              <a:off x="2412528" y="6665036"/>
              <a:ext cx="6591163" cy="0"/>
            </a:xfrm>
            <a:prstGeom prst="lin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2 Conector recto"/>
          <p:cNvSpPr/>
          <p:nvPr/>
        </p:nvSpPr>
        <p:spPr>
          <a:xfrm>
            <a:off x="3084910" y="4084524"/>
            <a:ext cx="6963545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3 Título"/>
          <p:cNvSpPr>
            <a:spLocks noGrp="1"/>
          </p:cNvSpPr>
          <p:nvPr>
            <p:ph type="ctrTitle"/>
          </p:nvPr>
        </p:nvSpPr>
        <p:spPr>
          <a:xfrm>
            <a:off x="2168031" y="216205"/>
            <a:ext cx="2860445" cy="548182"/>
          </a:xfrm>
        </p:spPr>
        <p:txBody>
          <a:bodyPr>
            <a:noAutofit/>
          </a:bodyPr>
          <a:lstStyle/>
          <a:p>
            <a:r>
              <a:rPr lang="es-ES" sz="3600" b="1" dirty="0" err="1" smtClean="0">
                <a:latin typeface="+mn-lt"/>
              </a:rPr>
              <a:t>Porpuse</a:t>
            </a:r>
            <a:r>
              <a:rPr lang="es-ES" sz="3600" b="1" dirty="0" smtClean="0">
                <a:latin typeface="+mn-lt"/>
              </a:rPr>
              <a:t> </a:t>
            </a:r>
            <a:endParaRPr lang="es-E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7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801256" y="164421"/>
            <a:ext cx="508000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Negative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28887305"/>
              </p:ext>
            </p:extLst>
          </p:nvPr>
        </p:nvGraphicFramePr>
        <p:xfrm>
          <a:off x="333828" y="1364120"/>
          <a:ext cx="10943772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559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582920856"/>
              </p:ext>
            </p:extLst>
          </p:nvPr>
        </p:nvGraphicFramePr>
        <p:xfrm>
          <a:off x="566057" y="841829"/>
          <a:ext cx="11480800" cy="590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3 Título"/>
          <p:cNvSpPr>
            <a:spLocks noGrp="1"/>
          </p:cNvSpPr>
          <p:nvPr>
            <p:ph type="ctrTitle"/>
          </p:nvPr>
        </p:nvSpPr>
        <p:spPr>
          <a:xfrm>
            <a:off x="2801256" y="164421"/>
            <a:ext cx="5080001" cy="691923"/>
          </a:xfrm>
        </p:spPr>
        <p:txBody>
          <a:bodyPr>
            <a:normAutofit/>
          </a:bodyPr>
          <a:lstStyle/>
          <a:p>
            <a:r>
              <a:rPr lang="es-ES" sz="4000" b="1" dirty="0" err="1" smtClean="0"/>
              <a:t>Negative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feedback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666441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7188</TotalTime>
  <Words>1184</Words>
  <Application>Microsoft Office PowerPoint</Application>
  <PresentationFormat>Personalizado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      </vt:lpstr>
      <vt:lpstr>     </vt:lpstr>
      <vt:lpstr>Feedback and Types of Feedback</vt:lpstr>
      <vt:lpstr>Porpuse </vt:lpstr>
      <vt:lpstr>Negative feedback</vt:lpstr>
      <vt:lpstr>Negative feedback</vt:lpstr>
      <vt:lpstr>Negative feedback</vt:lpstr>
      <vt:lpstr>Presentación de PowerPoint</vt:lpstr>
      <vt:lpstr>Negative feedback</vt:lpstr>
      <vt:lpstr>Negative feedback</vt:lpstr>
      <vt:lpstr>Positive feedback</vt:lpstr>
      <vt:lpstr>Positive feedback</vt:lpstr>
      <vt:lpstr>Positive feedback</vt:lpstr>
      <vt:lpstr>Positive feedback</vt:lpstr>
      <vt:lpstr>Positive feedback</vt:lpstr>
      <vt:lpstr>Benefits of feedback</vt:lpstr>
      <vt:lpstr>Presentación de PowerPoint</vt:lpstr>
      <vt:lpstr>References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123</cp:revision>
  <dcterms:created xsi:type="dcterms:W3CDTF">2020-01-14T09:37:24Z</dcterms:created>
  <dcterms:modified xsi:type="dcterms:W3CDTF">2020-09-08T09:33:08Z</dcterms:modified>
</cp:coreProperties>
</file>