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67" r:id="rId5"/>
    <p:sldId id="268" r:id="rId6"/>
    <p:sldId id="271" r:id="rId7"/>
    <p:sldId id="269" r:id="rId8"/>
    <p:sldId id="270" r:id="rId9"/>
    <p:sldId id="272" r:id="rId10"/>
    <p:sldId id="273" r:id="rId11"/>
    <p:sldId id="274" r:id="rId12"/>
    <p:sldId id="276" r:id="rId13"/>
    <p:sldId id="282" r:id="rId14"/>
    <p:sldId id="275" r:id="rId15"/>
    <p:sldId id="277" r:id="rId16"/>
    <p:sldId id="278" r:id="rId17"/>
    <p:sldId id="279" r:id="rId18"/>
    <p:sldId id="281" r:id="rId19"/>
    <p:sldId id="283" r:id="rId20"/>
    <p:sldId id="266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1187" autoAdjust="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5CFB5-C9D9-4B4C-94EC-570C2EAE80A5}" type="doc">
      <dgm:prSet loTypeId="urn:microsoft.com/office/officeart/2008/layout/AlternatingHexagon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479EE0-D00A-4784-A5AB-5F0D21465FFA}">
      <dgm:prSet phldrT="[besedil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l-SI" sz="6500" dirty="0"/>
            <a:t>R</a:t>
          </a:r>
          <a:endParaRPr lang="en-GB" sz="6500" dirty="0"/>
        </a:p>
      </dgm:t>
    </dgm:pt>
    <dgm:pt modelId="{F71AD041-CF92-4A84-8C61-FC0B3734AED4}" type="parTrans" cxnId="{CC5C0979-6B30-41EF-98FA-56D4698C0538}">
      <dgm:prSet/>
      <dgm:spPr/>
      <dgm:t>
        <a:bodyPr/>
        <a:lstStyle/>
        <a:p>
          <a:endParaRPr lang="en-GB"/>
        </a:p>
      </dgm:t>
    </dgm:pt>
    <dgm:pt modelId="{68EFEAD4-B411-4A99-9BF0-0110F413F660}" type="sibTrans" cxnId="{CC5C0979-6B30-41EF-98FA-56D4698C0538}">
      <dgm:prSet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l-SI" sz="6500" dirty="0"/>
            <a:t>A</a:t>
          </a:r>
          <a:endParaRPr lang="en-GB" sz="6500" dirty="0"/>
        </a:p>
      </dgm:t>
    </dgm:pt>
    <dgm:pt modelId="{846E5D96-C58D-4CE5-AD43-468E7A43109E}">
      <dgm:prSet phldrT="[besedilo]" custT="1"/>
      <dgm:spPr/>
      <dgm:t>
        <a:bodyPr/>
        <a:lstStyle/>
        <a:p>
          <a:r>
            <a:rPr lang="sl-SI" sz="6500" dirty="0"/>
            <a:t>I</a:t>
          </a:r>
          <a:endParaRPr lang="en-GB" sz="6500" dirty="0"/>
        </a:p>
      </dgm:t>
    </dgm:pt>
    <dgm:pt modelId="{25EA7918-458A-4140-8192-DB7CCEDB37D6}" type="parTrans" cxnId="{0D70E0FC-C066-4AC1-9834-CFAECBBCA716}">
      <dgm:prSet/>
      <dgm:spPr/>
      <dgm:t>
        <a:bodyPr/>
        <a:lstStyle/>
        <a:p>
          <a:endParaRPr lang="en-GB"/>
        </a:p>
      </dgm:t>
    </dgm:pt>
    <dgm:pt modelId="{3CFE981E-E449-4888-B566-05877B5AA9C4}" type="sibTrans" cxnId="{0D70E0FC-C066-4AC1-9834-CFAECBBCA716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l-SI" sz="6500" dirty="0"/>
            <a:t>C</a:t>
          </a:r>
          <a:endParaRPr lang="en-GB" sz="6500" dirty="0"/>
        </a:p>
      </dgm:t>
    </dgm:pt>
    <dgm:pt modelId="{6C1A1B42-E674-44E5-8561-7D81C7ED6B97}" type="pres">
      <dgm:prSet presAssocID="{2AA5CFB5-C9D9-4B4C-94EC-570C2EAE80A5}" presName="Name0" presStyleCnt="0">
        <dgm:presLayoutVars>
          <dgm:chMax/>
          <dgm:chPref/>
          <dgm:dir val="rev"/>
          <dgm:animLvl val="lvl"/>
        </dgm:presLayoutVars>
      </dgm:prSet>
      <dgm:spPr/>
    </dgm:pt>
    <dgm:pt modelId="{4BC01B75-DAB0-41D4-AC02-83AAD89E67CD}" type="pres">
      <dgm:prSet presAssocID="{B9479EE0-D00A-4784-A5AB-5F0D21465FFA}" presName="composite" presStyleCnt="0"/>
      <dgm:spPr/>
    </dgm:pt>
    <dgm:pt modelId="{545BA965-0900-4354-A364-0129D63BB07F}" type="pres">
      <dgm:prSet presAssocID="{B9479EE0-D00A-4784-A5AB-5F0D21465FFA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20BC402C-9057-47E4-935D-F0B1DD3D1200}" type="pres">
      <dgm:prSet presAssocID="{B9479EE0-D00A-4784-A5AB-5F0D21465FFA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6A51DDF2-B9BE-4E45-BD1B-8B6B10C2B99A}" type="pres">
      <dgm:prSet presAssocID="{B9479EE0-D00A-4784-A5AB-5F0D21465FFA}" presName="BalanceSpacing" presStyleCnt="0"/>
      <dgm:spPr/>
    </dgm:pt>
    <dgm:pt modelId="{FE409003-7834-4F59-90F4-6C358F59BD04}" type="pres">
      <dgm:prSet presAssocID="{B9479EE0-D00A-4784-A5AB-5F0D21465FFA}" presName="BalanceSpacing1" presStyleCnt="0"/>
      <dgm:spPr/>
    </dgm:pt>
    <dgm:pt modelId="{A3EB40F5-A147-4089-B4F4-F43F1978B582}" type="pres">
      <dgm:prSet presAssocID="{68EFEAD4-B411-4A99-9BF0-0110F413F660}" presName="Accent1Text" presStyleLbl="node1" presStyleIdx="1" presStyleCnt="4"/>
      <dgm:spPr/>
    </dgm:pt>
    <dgm:pt modelId="{19D186DF-A0B2-4A34-8A85-574A6591A8B5}" type="pres">
      <dgm:prSet presAssocID="{68EFEAD4-B411-4A99-9BF0-0110F413F660}" presName="spaceBetweenRectangles" presStyleCnt="0"/>
      <dgm:spPr/>
    </dgm:pt>
    <dgm:pt modelId="{F8B54984-93AF-4E8E-B19B-AE6CE4FEAA4D}" type="pres">
      <dgm:prSet presAssocID="{846E5D96-C58D-4CE5-AD43-468E7A43109E}" presName="composite" presStyleCnt="0"/>
      <dgm:spPr/>
    </dgm:pt>
    <dgm:pt modelId="{49FFCE62-CB24-4474-A858-D04ADA47BDC5}" type="pres">
      <dgm:prSet presAssocID="{846E5D96-C58D-4CE5-AD43-468E7A43109E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41FC5090-C7D4-4729-BC83-31C57131E629}" type="pres">
      <dgm:prSet presAssocID="{846E5D96-C58D-4CE5-AD43-468E7A43109E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700D1B6-2357-4C78-A46E-92EEA1A24C2E}" type="pres">
      <dgm:prSet presAssocID="{846E5D96-C58D-4CE5-AD43-468E7A43109E}" presName="BalanceSpacing" presStyleCnt="0"/>
      <dgm:spPr/>
    </dgm:pt>
    <dgm:pt modelId="{0BC4343A-C353-4BC8-A665-33EB4715A214}" type="pres">
      <dgm:prSet presAssocID="{846E5D96-C58D-4CE5-AD43-468E7A43109E}" presName="BalanceSpacing1" presStyleCnt="0"/>
      <dgm:spPr/>
    </dgm:pt>
    <dgm:pt modelId="{85A3FEBA-EE2B-4BAF-B0F0-080CD9FE5306}" type="pres">
      <dgm:prSet presAssocID="{3CFE981E-E449-4888-B566-05877B5AA9C4}" presName="Accent1Text" presStyleLbl="node1" presStyleIdx="3" presStyleCnt="4"/>
      <dgm:spPr/>
    </dgm:pt>
  </dgm:ptLst>
  <dgm:cxnLst>
    <dgm:cxn modelId="{51DC2334-38D1-4ADA-BBD0-DB21AE3BDD6D}" type="presOf" srcId="{3CFE981E-E449-4888-B566-05877B5AA9C4}" destId="{85A3FEBA-EE2B-4BAF-B0F0-080CD9FE5306}" srcOrd="0" destOrd="0" presId="urn:microsoft.com/office/officeart/2008/layout/AlternatingHexagons"/>
    <dgm:cxn modelId="{B2FF334A-C0CB-4ABC-A8A3-061E07AD2E19}" type="presOf" srcId="{846E5D96-C58D-4CE5-AD43-468E7A43109E}" destId="{49FFCE62-CB24-4474-A858-D04ADA47BDC5}" srcOrd="0" destOrd="0" presId="urn:microsoft.com/office/officeart/2008/layout/AlternatingHexagons"/>
    <dgm:cxn modelId="{CC5C0979-6B30-41EF-98FA-56D4698C0538}" srcId="{2AA5CFB5-C9D9-4B4C-94EC-570C2EAE80A5}" destId="{B9479EE0-D00A-4784-A5AB-5F0D21465FFA}" srcOrd="0" destOrd="0" parTransId="{F71AD041-CF92-4A84-8C61-FC0B3734AED4}" sibTransId="{68EFEAD4-B411-4A99-9BF0-0110F413F660}"/>
    <dgm:cxn modelId="{AA1408BB-D143-434B-8393-C44BC2C55856}" type="presOf" srcId="{68EFEAD4-B411-4A99-9BF0-0110F413F660}" destId="{A3EB40F5-A147-4089-B4F4-F43F1978B582}" srcOrd="0" destOrd="0" presId="urn:microsoft.com/office/officeart/2008/layout/AlternatingHexagons"/>
    <dgm:cxn modelId="{7A3643CC-AF9E-4D59-9893-CAA110889C74}" type="presOf" srcId="{B9479EE0-D00A-4784-A5AB-5F0D21465FFA}" destId="{545BA965-0900-4354-A364-0129D63BB07F}" srcOrd="0" destOrd="0" presId="urn:microsoft.com/office/officeart/2008/layout/AlternatingHexagons"/>
    <dgm:cxn modelId="{0D70E0FC-C066-4AC1-9834-CFAECBBCA716}" srcId="{2AA5CFB5-C9D9-4B4C-94EC-570C2EAE80A5}" destId="{846E5D96-C58D-4CE5-AD43-468E7A43109E}" srcOrd="1" destOrd="0" parTransId="{25EA7918-458A-4140-8192-DB7CCEDB37D6}" sibTransId="{3CFE981E-E449-4888-B566-05877B5AA9C4}"/>
    <dgm:cxn modelId="{355727FD-F1A8-42CB-956C-46B4F165DC7E}" type="presOf" srcId="{2AA5CFB5-C9D9-4B4C-94EC-570C2EAE80A5}" destId="{6C1A1B42-E674-44E5-8561-7D81C7ED6B97}" srcOrd="0" destOrd="0" presId="urn:microsoft.com/office/officeart/2008/layout/AlternatingHexagons"/>
    <dgm:cxn modelId="{BD6DAF9D-23BD-4728-AF45-7799B78CD223}" type="presParOf" srcId="{6C1A1B42-E674-44E5-8561-7D81C7ED6B97}" destId="{4BC01B75-DAB0-41D4-AC02-83AAD89E67CD}" srcOrd="0" destOrd="0" presId="urn:microsoft.com/office/officeart/2008/layout/AlternatingHexagons"/>
    <dgm:cxn modelId="{8B59D799-70BB-45A5-B7CA-00C8C81A8765}" type="presParOf" srcId="{4BC01B75-DAB0-41D4-AC02-83AAD89E67CD}" destId="{545BA965-0900-4354-A364-0129D63BB07F}" srcOrd="0" destOrd="0" presId="urn:microsoft.com/office/officeart/2008/layout/AlternatingHexagons"/>
    <dgm:cxn modelId="{70916AEE-19AF-45ED-8807-392684AD1576}" type="presParOf" srcId="{4BC01B75-DAB0-41D4-AC02-83AAD89E67CD}" destId="{20BC402C-9057-47E4-935D-F0B1DD3D1200}" srcOrd="1" destOrd="0" presId="urn:microsoft.com/office/officeart/2008/layout/AlternatingHexagons"/>
    <dgm:cxn modelId="{962A4F35-6E00-4F65-851C-941809F46B3D}" type="presParOf" srcId="{4BC01B75-DAB0-41D4-AC02-83AAD89E67CD}" destId="{6A51DDF2-B9BE-4E45-BD1B-8B6B10C2B99A}" srcOrd="2" destOrd="0" presId="urn:microsoft.com/office/officeart/2008/layout/AlternatingHexagons"/>
    <dgm:cxn modelId="{97398EB9-E21B-4704-97FA-2197A3608A87}" type="presParOf" srcId="{4BC01B75-DAB0-41D4-AC02-83AAD89E67CD}" destId="{FE409003-7834-4F59-90F4-6C358F59BD04}" srcOrd="3" destOrd="0" presId="urn:microsoft.com/office/officeart/2008/layout/AlternatingHexagons"/>
    <dgm:cxn modelId="{9EEE7BF8-DC86-40B5-B5DE-0882F88B8D4B}" type="presParOf" srcId="{4BC01B75-DAB0-41D4-AC02-83AAD89E67CD}" destId="{A3EB40F5-A147-4089-B4F4-F43F1978B582}" srcOrd="4" destOrd="0" presId="urn:microsoft.com/office/officeart/2008/layout/AlternatingHexagons"/>
    <dgm:cxn modelId="{2E7A449F-3BDD-4D34-BDDA-DB054F21714C}" type="presParOf" srcId="{6C1A1B42-E674-44E5-8561-7D81C7ED6B97}" destId="{19D186DF-A0B2-4A34-8A85-574A6591A8B5}" srcOrd="1" destOrd="0" presId="urn:microsoft.com/office/officeart/2008/layout/AlternatingHexagons"/>
    <dgm:cxn modelId="{0838364E-B214-470F-A681-FDB8F7CEE94C}" type="presParOf" srcId="{6C1A1B42-E674-44E5-8561-7D81C7ED6B97}" destId="{F8B54984-93AF-4E8E-B19B-AE6CE4FEAA4D}" srcOrd="2" destOrd="0" presId="urn:microsoft.com/office/officeart/2008/layout/AlternatingHexagons"/>
    <dgm:cxn modelId="{848752A3-410E-4DC1-9DD1-49FBFEBFDAE4}" type="presParOf" srcId="{F8B54984-93AF-4E8E-B19B-AE6CE4FEAA4D}" destId="{49FFCE62-CB24-4474-A858-D04ADA47BDC5}" srcOrd="0" destOrd="0" presId="urn:microsoft.com/office/officeart/2008/layout/AlternatingHexagons"/>
    <dgm:cxn modelId="{86CBB4EB-4EDB-4E7D-ABA4-9A45697470A8}" type="presParOf" srcId="{F8B54984-93AF-4E8E-B19B-AE6CE4FEAA4D}" destId="{41FC5090-C7D4-4729-BC83-31C57131E629}" srcOrd="1" destOrd="0" presId="urn:microsoft.com/office/officeart/2008/layout/AlternatingHexagons"/>
    <dgm:cxn modelId="{6501FB58-2D3D-461F-A3EB-79C038F94C1D}" type="presParOf" srcId="{F8B54984-93AF-4E8E-B19B-AE6CE4FEAA4D}" destId="{1700D1B6-2357-4C78-A46E-92EEA1A24C2E}" srcOrd="2" destOrd="0" presId="urn:microsoft.com/office/officeart/2008/layout/AlternatingHexagons"/>
    <dgm:cxn modelId="{20D57BDC-B809-48A4-8A9A-7457D36129A8}" type="presParOf" srcId="{F8B54984-93AF-4E8E-B19B-AE6CE4FEAA4D}" destId="{0BC4343A-C353-4BC8-A665-33EB4715A214}" srcOrd="3" destOrd="0" presId="urn:microsoft.com/office/officeart/2008/layout/AlternatingHexagons"/>
    <dgm:cxn modelId="{03289CC7-49B0-4F4D-BC0A-AA472B8BF1C2}" type="presParOf" srcId="{F8B54984-93AF-4E8E-B19B-AE6CE4FEAA4D}" destId="{85A3FEBA-EE2B-4BAF-B0F0-080CD9FE5306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BB6687-1FE8-4B74-99F0-500C7DF6A680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E4BA347-7C00-4E5C-B3CB-E1860C301217}">
      <dgm:prSet custT="1"/>
      <dgm:spPr/>
      <dgm:t>
        <a:bodyPr/>
        <a:lstStyle/>
        <a:p>
          <a:r>
            <a:rPr lang="en-US" sz="2000" noProof="0" dirty="0"/>
            <a:t>Gives clear understanding of the role and responsibilities around the work process.</a:t>
          </a:r>
        </a:p>
      </dgm:t>
    </dgm:pt>
    <dgm:pt modelId="{B62C12F0-A941-4C30-9F1C-CBCBB6C82562}" type="parTrans" cxnId="{3CAEB870-1C70-47C3-8053-9FB285FE4587}">
      <dgm:prSet/>
      <dgm:spPr/>
      <dgm:t>
        <a:bodyPr/>
        <a:lstStyle/>
        <a:p>
          <a:endParaRPr lang="en-US"/>
        </a:p>
      </dgm:t>
    </dgm:pt>
    <dgm:pt modelId="{0380E718-89B2-42E6-A1C0-A031CF368B08}" type="sibTrans" cxnId="{3CAEB870-1C70-47C3-8053-9FB285FE4587}">
      <dgm:prSet/>
      <dgm:spPr/>
      <dgm:t>
        <a:bodyPr/>
        <a:lstStyle/>
        <a:p>
          <a:endParaRPr lang="en-US"/>
        </a:p>
      </dgm:t>
    </dgm:pt>
    <dgm:pt modelId="{98FB11E5-2CB7-40AD-9DA9-E86C362A5086}">
      <dgm:prSet custT="1"/>
      <dgm:spPr/>
      <dgm:t>
        <a:bodyPr/>
        <a:lstStyle/>
        <a:p>
          <a:pPr algn="r"/>
          <a:r>
            <a:rPr lang="en-US" sz="2000" noProof="0" dirty="0"/>
            <a:t>Improves the understanding of function between departments and responsibilities.</a:t>
          </a:r>
        </a:p>
      </dgm:t>
    </dgm:pt>
    <dgm:pt modelId="{142A7BEB-2CD6-490C-8E5A-96AFF7D94F29}" type="parTrans" cxnId="{E281C4C7-3464-4E37-9DEB-4F44DEE52C95}">
      <dgm:prSet/>
      <dgm:spPr/>
      <dgm:t>
        <a:bodyPr/>
        <a:lstStyle/>
        <a:p>
          <a:endParaRPr lang="en-US"/>
        </a:p>
      </dgm:t>
    </dgm:pt>
    <dgm:pt modelId="{03BAF70A-E493-4B22-93C6-E19B516BFF5B}" type="sibTrans" cxnId="{E281C4C7-3464-4E37-9DEB-4F44DEE52C95}">
      <dgm:prSet/>
      <dgm:spPr/>
      <dgm:t>
        <a:bodyPr/>
        <a:lstStyle/>
        <a:p>
          <a:endParaRPr lang="en-US"/>
        </a:p>
      </dgm:t>
    </dgm:pt>
    <dgm:pt modelId="{0FF48B59-BFF5-4DC2-9598-01971A32DE39}">
      <dgm:prSet custT="1"/>
      <dgm:spPr/>
      <dgm:t>
        <a:bodyPr/>
        <a:lstStyle/>
        <a:p>
          <a:pPr algn="l"/>
          <a:r>
            <a:rPr lang="en-US" sz="2000" noProof="0" dirty="0"/>
            <a:t>Defines the roles and</a:t>
          </a:r>
          <a:r>
            <a:rPr lang="sl-SI" sz="2000" noProof="0" dirty="0"/>
            <a:t> </a:t>
          </a:r>
          <a:r>
            <a:rPr lang="en-US" sz="2000" noProof="0" dirty="0"/>
            <a:t>responsibilities of team members.</a:t>
          </a:r>
        </a:p>
      </dgm:t>
    </dgm:pt>
    <dgm:pt modelId="{C66B848B-3350-4952-9283-B20784D11C9A}" type="parTrans" cxnId="{EA3A1A13-37AD-42DA-8C17-FF0DB2B670BE}">
      <dgm:prSet/>
      <dgm:spPr/>
      <dgm:t>
        <a:bodyPr/>
        <a:lstStyle/>
        <a:p>
          <a:endParaRPr lang="en-US"/>
        </a:p>
      </dgm:t>
    </dgm:pt>
    <dgm:pt modelId="{6BD719F8-F4A4-40D6-97B6-74C4E3623618}" type="sibTrans" cxnId="{EA3A1A13-37AD-42DA-8C17-FF0DB2B670BE}">
      <dgm:prSet/>
      <dgm:spPr/>
      <dgm:t>
        <a:bodyPr/>
        <a:lstStyle/>
        <a:p>
          <a:endParaRPr lang="en-US"/>
        </a:p>
      </dgm:t>
    </dgm:pt>
    <dgm:pt modelId="{6DE7454C-C155-4A3D-8BCA-410E1D1843D7}" type="pres">
      <dgm:prSet presAssocID="{3BBB6687-1FE8-4B74-99F0-500C7DF6A680}" presName="compositeShape" presStyleCnt="0">
        <dgm:presLayoutVars>
          <dgm:chMax val="7"/>
          <dgm:dir/>
          <dgm:resizeHandles val="exact"/>
        </dgm:presLayoutVars>
      </dgm:prSet>
      <dgm:spPr/>
    </dgm:pt>
    <dgm:pt modelId="{FD258099-B060-4F23-B74C-BDC5045A1B71}" type="pres">
      <dgm:prSet presAssocID="{4E4BA347-7C00-4E5C-B3CB-E1860C301217}" presName="circ1" presStyleLbl="vennNode1" presStyleIdx="0" presStyleCnt="3"/>
      <dgm:spPr/>
    </dgm:pt>
    <dgm:pt modelId="{DE56FD49-2A6D-4733-A441-DBDA1301CD5D}" type="pres">
      <dgm:prSet presAssocID="{4E4BA347-7C00-4E5C-B3CB-E1860C30121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A227A52-59C3-43D0-A165-0A3AF6F49295}" type="pres">
      <dgm:prSet presAssocID="{98FB11E5-2CB7-40AD-9DA9-E86C362A5086}" presName="circ2" presStyleLbl="vennNode1" presStyleIdx="1" presStyleCnt="3"/>
      <dgm:spPr/>
    </dgm:pt>
    <dgm:pt modelId="{F055839A-32F5-44D3-9A6C-C131F5E042B5}" type="pres">
      <dgm:prSet presAssocID="{98FB11E5-2CB7-40AD-9DA9-E86C362A508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C8488E47-195E-4E21-96D2-E192B2A5F588}" type="pres">
      <dgm:prSet presAssocID="{0FF48B59-BFF5-4DC2-9598-01971A32DE39}" presName="circ3" presStyleLbl="vennNode1" presStyleIdx="2" presStyleCnt="3"/>
      <dgm:spPr/>
    </dgm:pt>
    <dgm:pt modelId="{E58BDFB3-D39A-46EF-A61E-394AEC7F6E33}" type="pres">
      <dgm:prSet presAssocID="{0FF48B59-BFF5-4DC2-9598-01971A32DE3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EA3A1A13-37AD-42DA-8C17-FF0DB2B670BE}" srcId="{3BBB6687-1FE8-4B74-99F0-500C7DF6A680}" destId="{0FF48B59-BFF5-4DC2-9598-01971A32DE39}" srcOrd="2" destOrd="0" parTransId="{C66B848B-3350-4952-9283-B20784D11C9A}" sibTransId="{6BD719F8-F4A4-40D6-97B6-74C4E3623618}"/>
    <dgm:cxn modelId="{90E81F20-E1DA-4370-9943-01BC3D48E0CA}" type="presOf" srcId="{3BBB6687-1FE8-4B74-99F0-500C7DF6A680}" destId="{6DE7454C-C155-4A3D-8BCA-410E1D1843D7}" srcOrd="0" destOrd="0" presId="urn:microsoft.com/office/officeart/2005/8/layout/venn1"/>
    <dgm:cxn modelId="{3CAEB870-1C70-47C3-8053-9FB285FE4587}" srcId="{3BBB6687-1FE8-4B74-99F0-500C7DF6A680}" destId="{4E4BA347-7C00-4E5C-B3CB-E1860C301217}" srcOrd="0" destOrd="0" parTransId="{B62C12F0-A941-4C30-9F1C-CBCBB6C82562}" sibTransId="{0380E718-89B2-42E6-A1C0-A031CF368B08}"/>
    <dgm:cxn modelId="{890BE850-052B-4D0D-B65E-C2F4A99CDD39}" type="presOf" srcId="{0FF48B59-BFF5-4DC2-9598-01971A32DE39}" destId="{C8488E47-195E-4E21-96D2-E192B2A5F588}" srcOrd="0" destOrd="0" presId="urn:microsoft.com/office/officeart/2005/8/layout/venn1"/>
    <dgm:cxn modelId="{D5298157-EDF8-4396-A076-45A3D6C5F700}" type="presOf" srcId="{4E4BA347-7C00-4E5C-B3CB-E1860C301217}" destId="{DE56FD49-2A6D-4733-A441-DBDA1301CD5D}" srcOrd="1" destOrd="0" presId="urn:microsoft.com/office/officeart/2005/8/layout/venn1"/>
    <dgm:cxn modelId="{3708CBA2-9ACC-406A-B959-07DA2D3336AB}" type="presOf" srcId="{0FF48B59-BFF5-4DC2-9598-01971A32DE39}" destId="{E58BDFB3-D39A-46EF-A61E-394AEC7F6E33}" srcOrd="1" destOrd="0" presId="urn:microsoft.com/office/officeart/2005/8/layout/venn1"/>
    <dgm:cxn modelId="{82732BC3-EC48-4477-9B01-EBDFDADFAE87}" type="presOf" srcId="{4E4BA347-7C00-4E5C-B3CB-E1860C301217}" destId="{FD258099-B060-4F23-B74C-BDC5045A1B71}" srcOrd="0" destOrd="0" presId="urn:microsoft.com/office/officeart/2005/8/layout/venn1"/>
    <dgm:cxn modelId="{E281C4C7-3464-4E37-9DEB-4F44DEE52C95}" srcId="{3BBB6687-1FE8-4B74-99F0-500C7DF6A680}" destId="{98FB11E5-2CB7-40AD-9DA9-E86C362A5086}" srcOrd="1" destOrd="0" parTransId="{142A7BEB-2CD6-490C-8E5A-96AFF7D94F29}" sibTransId="{03BAF70A-E493-4B22-93C6-E19B516BFF5B}"/>
    <dgm:cxn modelId="{79DF81CD-9CF5-46F4-8B0D-D3C140C7E6F6}" type="presOf" srcId="{98FB11E5-2CB7-40AD-9DA9-E86C362A5086}" destId="{F055839A-32F5-44D3-9A6C-C131F5E042B5}" srcOrd="1" destOrd="0" presId="urn:microsoft.com/office/officeart/2005/8/layout/venn1"/>
    <dgm:cxn modelId="{F7EE5BF9-52C8-47EF-9F1D-9C40C91BF787}" type="presOf" srcId="{98FB11E5-2CB7-40AD-9DA9-E86C362A5086}" destId="{DA227A52-59C3-43D0-A165-0A3AF6F49295}" srcOrd="0" destOrd="0" presId="urn:microsoft.com/office/officeart/2005/8/layout/venn1"/>
    <dgm:cxn modelId="{9E197A80-05CB-43B8-961F-5A92FC2757D6}" type="presParOf" srcId="{6DE7454C-C155-4A3D-8BCA-410E1D1843D7}" destId="{FD258099-B060-4F23-B74C-BDC5045A1B71}" srcOrd="0" destOrd="0" presId="urn:microsoft.com/office/officeart/2005/8/layout/venn1"/>
    <dgm:cxn modelId="{76591F31-8A9C-4156-A417-2A2E890726EE}" type="presParOf" srcId="{6DE7454C-C155-4A3D-8BCA-410E1D1843D7}" destId="{DE56FD49-2A6D-4733-A441-DBDA1301CD5D}" srcOrd="1" destOrd="0" presId="urn:microsoft.com/office/officeart/2005/8/layout/venn1"/>
    <dgm:cxn modelId="{F86F8D45-F3C6-4243-8C94-D2AAD9FE1C6D}" type="presParOf" srcId="{6DE7454C-C155-4A3D-8BCA-410E1D1843D7}" destId="{DA227A52-59C3-43D0-A165-0A3AF6F49295}" srcOrd="2" destOrd="0" presId="urn:microsoft.com/office/officeart/2005/8/layout/venn1"/>
    <dgm:cxn modelId="{EFB859F4-E886-406B-AAD4-6A58EC32E7FC}" type="presParOf" srcId="{6DE7454C-C155-4A3D-8BCA-410E1D1843D7}" destId="{F055839A-32F5-44D3-9A6C-C131F5E042B5}" srcOrd="3" destOrd="0" presId="urn:microsoft.com/office/officeart/2005/8/layout/venn1"/>
    <dgm:cxn modelId="{55B5553F-0B81-41F4-8B3F-C2E73BBF0578}" type="presParOf" srcId="{6DE7454C-C155-4A3D-8BCA-410E1D1843D7}" destId="{C8488E47-195E-4E21-96D2-E192B2A5F588}" srcOrd="4" destOrd="0" presId="urn:microsoft.com/office/officeart/2005/8/layout/venn1"/>
    <dgm:cxn modelId="{9B55FB10-4FC0-4367-A348-A8EAE72013D4}" type="presParOf" srcId="{6DE7454C-C155-4A3D-8BCA-410E1D1843D7}" destId="{E58BDFB3-D39A-46EF-A61E-394AEC7F6E3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239918-F674-49CD-A58D-9E4793F429D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115BEE5-1DE4-4A33-9B25-027D72C35D4B}">
      <dgm:prSet custT="1"/>
      <dgm:spPr/>
      <dgm:t>
        <a:bodyPr/>
        <a:lstStyle/>
        <a:p>
          <a:r>
            <a:rPr lang="en-GB" sz="2200" dirty="0"/>
            <a:t>It enables employees to be more engaged</a:t>
          </a:r>
          <a:endParaRPr lang="sl-SI" sz="2200" dirty="0"/>
        </a:p>
      </dgm:t>
    </dgm:pt>
    <dgm:pt modelId="{01C3115D-9554-4C40-A31C-84821A7CD21D}" type="parTrans" cxnId="{5B184F07-5188-45FA-83C3-5B571FD70646}">
      <dgm:prSet/>
      <dgm:spPr/>
      <dgm:t>
        <a:bodyPr/>
        <a:lstStyle/>
        <a:p>
          <a:endParaRPr lang="en-GB"/>
        </a:p>
      </dgm:t>
    </dgm:pt>
    <dgm:pt modelId="{8C6C45E7-98A9-4591-979B-F29ACFB10B6D}" type="sibTrans" cxnId="{5B184F07-5188-45FA-83C3-5B571FD70646}">
      <dgm:prSet/>
      <dgm:spPr/>
      <dgm:t>
        <a:bodyPr/>
        <a:lstStyle/>
        <a:p>
          <a:endParaRPr lang="en-GB"/>
        </a:p>
      </dgm:t>
    </dgm:pt>
    <dgm:pt modelId="{A4ACBBF5-5904-49C1-ABD1-B5C4FF6E563D}">
      <dgm:prSet custT="1"/>
      <dgm:spPr/>
      <dgm:t>
        <a:bodyPr/>
        <a:lstStyle/>
        <a:p>
          <a:r>
            <a:rPr lang="en-GB" sz="2200" dirty="0"/>
            <a:t>It assists with employee training.</a:t>
          </a:r>
          <a:endParaRPr lang="sl-SI" sz="2200" dirty="0"/>
        </a:p>
      </dgm:t>
    </dgm:pt>
    <dgm:pt modelId="{88DC7438-3477-4E4C-B2B7-9BF7FDCF8AE0}" type="parTrans" cxnId="{652B1291-595D-4B81-84FB-7F0C8F2BFD70}">
      <dgm:prSet/>
      <dgm:spPr/>
      <dgm:t>
        <a:bodyPr/>
        <a:lstStyle/>
        <a:p>
          <a:endParaRPr lang="en-GB"/>
        </a:p>
      </dgm:t>
    </dgm:pt>
    <dgm:pt modelId="{22BF6C1E-BD9C-41CD-8A80-30ABA749944E}" type="sibTrans" cxnId="{652B1291-595D-4B81-84FB-7F0C8F2BFD70}">
      <dgm:prSet/>
      <dgm:spPr/>
      <dgm:t>
        <a:bodyPr/>
        <a:lstStyle/>
        <a:p>
          <a:endParaRPr lang="en-GB"/>
        </a:p>
      </dgm:t>
    </dgm:pt>
    <dgm:pt modelId="{17E820C2-4D30-4817-B5AE-2772B5EE1A75}">
      <dgm:prSet custT="1"/>
      <dgm:spPr/>
      <dgm:t>
        <a:bodyPr/>
        <a:lstStyle/>
        <a:p>
          <a:r>
            <a:rPr lang="en-GB" sz="2200"/>
            <a:t>It decreases frustration with management</a:t>
          </a:r>
          <a:endParaRPr lang="sl-SI" sz="2200"/>
        </a:p>
      </dgm:t>
    </dgm:pt>
    <dgm:pt modelId="{37B62AD3-B4CE-4000-B520-41085A0BD77E}" type="parTrans" cxnId="{C6DA1D26-7BAE-4674-9A72-C50496D3B76E}">
      <dgm:prSet/>
      <dgm:spPr/>
      <dgm:t>
        <a:bodyPr/>
        <a:lstStyle/>
        <a:p>
          <a:endParaRPr lang="en-GB"/>
        </a:p>
      </dgm:t>
    </dgm:pt>
    <dgm:pt modelId="{37C0D115-A7DD-4C78-ABC2-3AF9F420C075}" type="sibTrans" cxnId="{C6DA1D26-7BAE-4674-9A72-C50496D3B76E}">
      <dgm:prSet/>
      <dgm:spPr/>
      <dgm:t>
        <a:bodyPr/>
        <a:lstStyle/>
        <a:p>
          <a:endParaRPr lang="en-GB"/>
        </a:p>
      </dgm:t>
    </dgm:pt>
    <dgm:pt modelId="{DED14FBB-3BE7-48E7-B072-10B46A763498}">
      <dgm:prSet custT="1"/>
      <dgm:spPr/>
      <dgm:t>
        <a:bodyPr/>
        <a:lstStyle/>
        <a:p>
          <a:r>
            <a:rPr lang="en-GB" sz="2200"/>
            <a:t>It helps save time in meetings</a:t>
          </a:r>
          <a:endParaRPr lang="sl-SI" sz="2200"/>
        </a:p>
      </dgm:t>
    </dgm:pt>
    <dgm:pt modelId="{C360916C-E4DD-4D80-9483-58648F26825F}" type="parTrans" cxnId="{910ADEB8-02FC-4B07-BEBA-FC09735E1856}">
      <dgm:prSet/>
      <dgm:spPr/>
      <dgm:t>
        <a:bodyPr/>
        <a:lstStyle/>
        <a:p>
          <a:endParaRPr lang="en-GB"/>
        </a:p>
      </dgm:t>
    </dgm:pt>
    <dgm:pt modelId="{616B7004-C3C1-401D-AB5C-9C60585410E2}" type="sibTrans" cxnId="{910ADEB8-02FC-4B07-BEBA-FC09735E1856}">
      <dgm:prSet/>
      <dgm:spPr/>
      <dgm:t>
        <a:bodyPr/>
        <a:lstStyle/>
        <a:p>
          <a:endParaRPr lang="en-GB"/>
        </a:p>
      </dgm:t>
    </dgm:pt>
    <dgm:pt modelId="{ACE28B25-81A5-4CEF-8B0E-B42D9053927B}">
      <dgm:prSet custT="1"/>
      <dgm:spPr/>
      <dgm:t>
        <a:bodyPr/>
        <a:lstStyle/>
        <a:p>
          <a:r>
            <a:rPr lang="en-GB" sz="2200"/>
            <a:t>It aligns with your organizational strategy</a:t>
          </a:r>
          <a:endParaRPr lang="sl-SI" sz="2200"/>
        </a:p>
      </dgm:t>
    </dgm:pt>
    <dgm:pt modelId="{8CF31619-ABD1-4E07-B023-64663F6EB4D2}" type="parTrans" cxnId="{67E7609A-D6D7-4652-B111-A5967DA64344}">
      <dgm:prSet/>
      <dgm:spPr/>
      <dgm:t>
        <a:bodyPr/>
        <a:lstStyle/>
        <a:p>
          <a:endParaRPr lang="en-GB"/>
        </a:p>
      </dgm:t>
    </dgm:pt>
    <dgm:pt modelId="{BB210233-80DB-4338-89BC-CCFA75CF209C}" type="sibTrans" cxnId="{67E7609A-D6D7-4652-B111-A5967DA64344}">
      <dgm:prSet/>
      <dgm:spPr/>
      <dgm:t>
        <a:bodyPr/>
        <a:lstStyle/>
        <a:p>
          <a:endParaRPr lang="en-GB"/>
        </a:p>
      </dgm:t>
    </dgm:pt>
    <dgm:pt modelId="{7D7FE62F-805E-4CA7-9B34-8784ECFBBF9D}" type="pres">
      <dgm:prSet presAssocID="{7B239918-F674-49CD-A58D-9E4793F429D9}" presName="diagram" presStyleCnt="0">
        <dgm:presLayoutVars>
          <dgm:dir/>
          <dgm:resizeHandles val="exact"/>
        </dgm:presLayoutVars>
      </dgm:prSet>
      <dgm:spPr/>
    </dgm:pt>
    <dgm:pt modelId="{0C0A3563-25EB-415F-B453-F9DDABA06DBF}" type="pres">
      <dgm:prSet presAssocID="{9115BEE5-1DE4-4A33-9B25-027D72C35D4B}" presName="node" presStyleLbl="node1" presStyleIdx="0" presStyleCnt="5" custScaleY="134437">
        <dgm:presLayoutVars>
          <dgm:bulletEnabled val="1"/>
        </dgm:presLayoutVars>
      </dgm:prSet>
      <dgm:spPr/>
    </dgm:pt>
    <dgm:pt modelId="{606E01CD-F4B1-4145-94D6-D8BC24A8C1C0}" type="pres">
      <dgm:prSet presAssocID="{8C6C45E7-98A9-4591-979B-F29ACFB10B6D}" presName="sibTrans" presStyleCnt="0"/>
      <dgm:spPr/>
    </dgm:pt>
    <dgm:pt modelId="{F9B0C102-6AA0-4DCD-8861-1446F9196EC3}" type="pres">
      <dgm:prSet presAssocID="{A4ACBBF5-5904-49C1-ABD1-B5C4FF6E563D}" presName="node" presStyleLbl="node1" presStyleIdx="1" presStyleCnt="5" custScaleY="134437">
        <dgm:presLayoutVars>
          <dgm:bulletEnabled val="1"/>
        </dgm:presLayoutVars>
      </dgm:prSet>
      <dgm:spPr/>
    </dgm:pt>
    <dgm:pt modelId="{00D9DD73-F266-4E15-A952-83449BF146E1}" type="pres">
      <dgm:prSet presAssocID="{22BF6C1E-BD9C-41CD-8A80-30ABA749944E}" presName="sibTrans" presStyleCnt="0"/>
      <dgm:spPr/>
    </dgm:pt>
    <dgm:pt modelId="{CCA0A4DB-7B21-40B5-846B-1EA987C77B78}" type="pres">
      <dgm:prSet presAssocID="{17E820C2-4D30-4817-B5AE-2772B5EE1A75}" presName="node" presStyleLbl="node1" presStyleIdx="2" presStyleCnt="5" custScaleY="134437">
        <dgm:presLayoutVars>
          <dgm:bulletEnabled val="1"/>
        </dgm:presLayoutVars>
      </dgm:prSet>
      <dgm:spPr/>
    </dgm:pt>
    <dgm:pt modelId="{29C87D64-BB6A-4AE2-B14D-ED788689991D}" type="pres">
      <dgm:prSet presAssocID="{37C0D115-A7DD-4C78-ABC2-3AF9F420C075}" presName="sibTrans" presStyleCnt="0"/>
      <dgm:spPr/>
    </dgm:pt>
    <dgm:pt modelId="{F67517A9-ED39-46A2-816B-F330C9DF54F1}" type="pres">
      <dgm:prSet presAssocID="{DED14FBB-3BE7-48E7-B072-10B46A763498}" presName="node" presStyleLbl="node1" presStyleIdx="3" presStyleCnt="5" custScaleY="134437">
        <dgm:presLayoutVars>
          <dgm:bulletEnabled val="1"/>
        </dgm:presLayoutVars>
      </dgm:prSet>
      <dgm:spPr/>
    </dgm:pt>
    <dgm:pt modelId="{74329B3F-6CC9-474F-A4C7-8AA5B03EEAC7}" type="pres">
      <dgm:prSet presAssocID="{616B7004-C3C1-401D-AB5C-9C60585410E2}" presName="sibTrans" presStyleCnt="0"/>
      <dgm:spPr/>
    </dgm:pt>
    <dgm:pt modelId="{31AB480F-115E-4D66-8665-C6488F120328}" type="pres">
      <dgm:prSet presAssocID="{ACE28B25-81A5-4CEF-8B0E-B42D9053927B}" presName="node" presStyleLbl="node1" presStyleIdx="4" presStyleCnt="5" custScaleY="134437">
        <dgm:presLayoutVars>
          <dgm:bulletEnabled val="1"/>
        </dgm:presLayoutVars>
      </dgm:prSet>
      <dgm:spPr/>
    </dgm:pt>
  </dgm:ptLst>
  <dgm:cxnLst>
    <dgm:cxn modelId="{5B184F07-5188-45FA-83C3-5B571FD70646}" srcId="{7B239918-F674-49CD-A58D-9E4793F429D9}" destId="{9115BEE5-1DE4-4A33-9B25-027D72C35D4B}" srcOrd="0" destOrd="0" parTransId="{01C3115D-9554-4C40-A31C-84821A7CD21D}" sibTransId="{8C6C45E7-98A9-4591-979B-F29ACFB10B6D}"/>
    <dgm:cxn modelId="{C6DA1D26-7BAE-4674-9A72-C50496D3B76E}" srcId="{7B239918-F674-49CD-A58D-9E4793F429D9}" destId="{17E820C2-4D30-4817-B5AE-2772B5EE1A75}" srcOrd="2" destOrd="0" parTransId="{37B62AD3-B4CE-4000-B520-41085A0BD77E}" sibTransId="{37C0D115-A7DD-4C78-ABC2-3AF9F420C075}"/>
    <dgm:cxn modelId="{6FD54F5E-D719-416B-911A-237D2E2A3681}" type="presOf" srcId="{9115BEE5-1DE4-4A33-9B25-027D72C35D4B}" destId="{0C0A3563-25EB-415F-B453-F9DDABA06DBF}" srcOrd="0" destOrd="0" presId="urn:microsoft.com/office/officeart/2005/8/layout/default"/>
    <dgm:cxn modelId="{DF4C2F66-2CCF-4F50-99FD-A83F5D8F1B84}" type="presOf" srcId="{7B239918-F674-49CD-A58D-9E4793F429D9}" destId="{7D7FE62F-805E-4CA7-9B34-8784ECFBBF9D}" srcOrd="0" destOrd="0" presId="urn:microsoft.com/office/officeart/2005/8/layout/default"/>
    <dgm:cxn modelId="{3FFCA04D-66CE-4EE8-AA9E-CDC91ECE8670}" type="presOf" srcId="{DED14FBB-3BE7-48E7-B072-10B46A763498}" destId="{F67517A9-ED39-46A2-816B-F330C9DF54F1}" srcOrd="0" destOrd="0" presId="urn:microsoft.com/office/officeart/2005/8/layout/default"/>
    <dgm:cxn modelId="{BCADEC50-D4D2-4344-8C03-24F96BC2D731}" type="presOf" srcId="{17E820C2-4D30-4817-B5AE-2772B5EE1A75}" destId="{CCA0A4DB-7B21-40B5-846B-1EA987C77B78}" srcOrd="0" destOrd="0" presId="urn:microsoft.com/office/officeart/2005/8/layout/default"/>
    <dgm:cxn modelId="{B23B9483-32BC-4FD1-BEE3-701DBEFBC66A}" type="presOf" srcId="{ACE28B25-81A5-4CEF-8B0E-B42D9053927B}" destId="{31AB480F-115E-4D66-8665-C6488F120328}" srcOrd="0" destOrd="0" presId="urn:microsoft.com/office/officeart/2005/8/layout/default"/>
    <dgm:cxn modelId="{652B1291-595D-4B81-84FB-7F0C8F2BFD70}" srcId="{7B239918-F674-49CD-A58D-9E4793F429D9}" destId="{A4ACBBF5-5904-49C1-ABD1-B5C4FF6E563D}" srcOrd="1" destOrd="0" parTransId="{88DC7438-3477-4E4C-B2B7-9BF7FDCF8AE0}" sibTransId="{22BF6C1E-BD9C-41CD-8A80-30ABA749944E}"/>
    <dgm:cxn modelId="{67E7609A-D6D7-4652-B111-A5967DA64344}" srcId="{7B239918-F674-49CD-A58D-9E4793F429D9}" destId="{ACE28B25-81A5-4CEF-8B0E-B42D9053927B}" srcOrd="4" destOrd="0" parTransId="{8CF31619-ABD1-4E07-B023-64663F6EB4D2}" sibTransId="{BB210233-80DB-4338-89BC-CCFA75CF209C}"/>
    <dgm:cxn modelId="{F23FCB9F-8A3E-44AC-8FE2-8692A62B9518}" type="presOf" srcId="{A4ACBBF5-5904-49C1-ABD1-B5C4FF6E563D}" destId="{F9B0C102-6AA0-4DCD-8861-1446F9196EC3}" srcOrd="0" destOrd="0" presId="urn:microsoft.com/office/officeart/2005/8/layout/default"/>
    <dgm:cxn modelId="{910ADEB8-02FC-4B07-BEBA-FC09735E1856}" srcId="{7B239918-F674-49CD-A58D-9E4793F429D9}" destId="{DED14FBB-3BE7-48E7-B072-10B46A763498}" srcOrd="3" destOrd="0" parTransId="{C360916C-E4DD-4D80-9483-58648F26825F}" sibTransId="{616B7004-C3C1-401D-AB5C-9C60585410E2}"/>
    <dgm:cxn modelId="{123E616B-3BFC-4E5A-AE69-57FCE65FF38E}" type="presParOf" srcId="{7D7FE62F-805E-4CA7-9B34-8784ECFBBF9D}" destId="{0C0A3563-25EB-415F-B453-F9DDABA06DBF}" srcOrd="0" destOrd="0" presId="urn:microsoft.com/office/officeart/2005/8/layout/default"/>
    <dgm:cxn modelId="{882B75F5-A99C-460F-BCD7-8491F971EC0D}" type="presParOf" srcId="{7D7FE62F-805E-4CA7-9B34-8784ECFBBF9D}" destId="{606E01CD-F4B1-4145-94D6-D8BC24A8C1C0}" srcOrd="1" destOrd="0" presId="urn:microsoft.com/office/officeart/2005/8/layout/default"/>
    <dgm:cxn modelId="{BC88CD69-B23E-40ED-9FC0-16F4C9E0B6E4}" type="presParOf" srcId="{7D7FE62F-805E-4CA7-9B34-8784ECFBBF9D}" destId="{F9B0C102-6AA0-4DCD-8861-1446F9196EC3}" srcOrd="2" destOrd="0" presId="urn:microsoft.com/office/officeart/2005/8/layout/default"/>
    <dgm:cxn modelId="{B9E519F4-39E8-4315-8137-B0EF56738F23}" type="presParOf" srcId="{7D7FE62F-805E-4CA7-9B34-8784ECFBBF9D}" destId="{00D9DD73-F266-4E15-A952-83449BF146E1}" srcOrd="3" destOrd="0" presId="urn:microsoft.com/office/officeart/2005/8/layout/default"/>
    <dgm:cxn modelId="{E5673283-465A-484D-ADFF-096E1667964C}" type="presParOf" srcId="{7D7FE62F-805E-4CA7-9B34-8784ECFBBF9D}" destId="{CCA0A4DB-7B21-40B5-846B-1EA987C77B78}" srcOrd="4" destOrd="0" presId="urn:microsoft.com/office/officeart/2005/8/layout/default"/>
    <dgm:cxn modelId="{0F32C7F8-A0A1-4E3A-B4F8-7DB50F5805F8}" type="presParOf" srcId="{7D7FE62F-805E-4CA7-9B34-8784ECFBBF9D}" destId="{29C87D64-BB6A-4AE2-B14D-ED788689991D}" srcOrd="5" destOrd="0" presId="urn:microsoft.com/office/officeart/2005/8/layout/default"/>
    <dgm:cxn modelId="{B93DAAFC-83DD-4CB6-AAAD-CD6B4D1795A8}" type="presParOf" srcId="{7D7FE62F-805E-4CA7-9B34-8784ECFBBF9D}" destId="{F67517A9-ED39-46A2-816B-F330C9DF54F1}" srcOrd="6" destOrd="0" presId="urn:microsoft.com/office/officeart/2005/8/layout/default"/>
    <dgm:cxn modelId="{8AA07450-0E49-4938-83FD-73857D1240E8}" type="presParOf" srcId="{7D7FE62F-805E-4CA7-9B34-8784ECFBBF9D}" destId="{74329B3F-6CC9-474F-A4C7-8AA5B03EEAC7}" srcOrd="7" destOrd="0" presId="urn:microsoft.com/office/officeart/2005/8/layout/default"/>
    <dgm:cxn modelId="{5E1F4648-AC2D-457E-8EA7-BBD0D5325E6F}" type="presParOf" srcId="{7D7FE62F-805E-4CA7-9B34-8784ECFBBF9D}" destId="{31AB480F-115E-4D66-8665-C6488F12032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98DB82-9CAF-452B-8624-54194544E4A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C039A17-541F-4DD6-8C2A-93EFA4EE5087}">
      <dgm:prSet phldrT="[besedilo]" custT="1"/>
      <dgm:spPr/>
      <dgm:t>
        <a:bodyPr/>
        <a:lstStyle/>
        <a:p>
          <a:r>
            <a:rPr lang="sl-SI" sz="2800" dirty="0">
              <a:solidFill>
                <a:schemeClr val="accent5">
                  <a:lumMod val="50000"/>
                </a:schemeClr>
              </a:solidFill>
            </a:rPr>
            <a:t>R</a:t>
          </a:r>
          <a:endParaRPr lang="en-GB" sz="2800" dirty="0">
            <a:solidFill>
              <a:schemeClr val="accent5">
                <a:lumMod val="50000"/>
              </a:schemeClr>
            </a:solidFill>
          </a:endParaRPr>
        </a:p>
      </dgm:t>
    </dgm:pt>
    <dgm:pt modelId="{43D75E20-52AD-48D1-B3D3-398F77F9237F}" type="parTrans" cxnId="{9819D24F-8058-4661-AC65-C1A38075A7BB}">
      <dgm:prSet/>
      <dgm:spPr/>
      <dgm:t>
        <a:bodyPr/>
        <a:lstStyle/>
        <a:p>
          <a:endParaRPr lang="en-GB"/>
        </a:p>
      </dgm:t>
    </dgm:pt>
    <dgm:pt modelId="{93108DDD-8E96-4EAA-BDB5-2B9C381F267A}" type="sibTrans" cxnId="{9819D24F-8058-4661-AC65-C1A38075A7BB}">
      <dgm:prSet/>
      <dgm:spPr/>
      <dgm:t>
        <a:bodyPr/>
        <a:lstStyle/>
        <a:p>
          <a:endParaRPr lang="en-GB"/>
        </a:p>
      </dgm:t>
    </dgm:pt>
    <dgm:pt modelId="{63A4B6E0-971C-430A-BE76-B61C79180D42}">
      <dgm:prSet phldrT="[besedilo]" custT="1"/>
      <dgm:spPr/>
      <dgm:t>
        <a:bodyPr/>
        <a:lstStyle/>
        <a:p>
          <a:r>
            <a:rPr lang="sl-SI" sz="2800" dirty="0" err="1">
              <a:solidFill>
                <a:schemeClr val="accent5">
                  <a:lumMod val="50000"/>
                </a:schemeClr>
              </a:solidFill>
            </a:rPr>
            <a:t>Recommend</a:t>
          </a:r>
          <a:endParaRPr lang="en-GB" sz="2800" dirty="0">
            <a:solidFill>
              <a:schemeClr val="accent5">
                <a:lumMod val="50000"/>
              </a:schemeClr>
            </a:solidFill>
          </a:endParaRPr>
        </a:p>
      </dgm:t>
    </dgm:pt>
    <dgm:pt modelId="{3CDCD62D-9E5B-4C82-87C6-5051E69254A1}" type="parTrans" cxnId="{10B47C0C-74E1-496B-9D51-81DA3AFCC8E1}">
      <dgm:prSet/>
      <dgm:spPr/>
      <dgm:t>
        <a:bodyPr/>
        <a:lstStyle/>
        <a:p>
          <a:endParaRPr lang="en-GB"/>
        </a:p>
      </dgm:t>
    </dgm:pt>
    <dgm:pt modelId="{6FFA4A4D-8E09-4AF5-B075-49AC1029C2D7}" type="sibTrans" cxnId="{10B47C0C-74E1-496B-9D51-81DA3AFCC8E1}">
      <dgm:prSet/>
      <dgm:spPr/>
      <dgm:t>
        <a:bodyPr/>
        <a:lstStyle/>
        <a:p>
          <a:endParaRPr lang="en-GB"/>
        </a:p>
      </dgm:t>
    </dgm:pt>
    <dgm:pt modelId="{1605DD54-BE87-4E4A-8B8E-D78DD832EC46}">
      <dgm:prSet phldrT="[besedilo]" custT="1"/>
      <dgm:spPr/>
      <dgm:t>
        <a:bodyPr/>
        <a:lstStyle/>
        <a:p>
          <a:r>
            <a:rPr lang="sl-SI" sz="2800" dirty="0">
              <a:solidFill>
                <a:schemeClr val="accent5">
                  <a:lumMod val="50000"/>
                </a:schemeClr>
              </a:solidFill>
            </a:rPr>
            <a:t>A</a:t>
          </a:r>
          <a:endParaRPr lang="en-GB" sz="2800" dirty="0">
            <a:solidFill>
              <a:schemeClr val="accent5">
                <a:lumMod val="50000"/>
              </a:schemeClr>
            </a:solidFill>
          </a:endParaRPr>
        </a:p>
      </dgm:t>
    </dgm:pt>
    <dgm:pt modelId="{12F8DD10-ED8B-4720-BC8D-18BCA9DA41A4}" type="parTrans" cxnId="{438047F2-259B-4878-A4E6-D43EC3650088}">
      <dgm:prSet/>
      <dgm:spPr/>
      <dgm:t>
        <a:bodyPr/>
        <a:lstStyle/>
        <a:p>
          <a:endParaRPr lang="en-GB"/>
        </a:p>
      </dgm:t>
    </dgm:pt>
    <dgm:pt modelId="{4773A2C2-1771-4BA8-BAC0-B06B2E2F3F41}" type="sibTrans" cxnId="{438047F2-259B-4878-A4E6-D43EC3650088}">
      <dgm:prSet/>
      <dgm:spPr/>
      <dgm:t>
        <a:bodyPr/>
        <a:lstStyle/>
        <a:p>
          <a:endParaRPr lang="en-GB"/>
        </a:p>
      </dgm:t>
    </dgm:pt>
    <dgm:pt modelId="{7F0DD55E-5CD6-4464-88E6-2F2B8E227C6A}">
      <dgm:prSet phldrT="[besedilo]" custT="1"/>
      <dgm:spPr/>
      <dgm:t>
        <a:bodyPr/>
        <a:lstStyle/>
        <a:p>
          <a:r>
            <a:rPr lang="sl-SI" sz="2800" dirty="0" err="1">
              <a:solidFill>
                <a:schemeClr val="accent5">
                  <a:lumMod val="50000"/>
                </a:schemeClr>
              </a:solidFill>
            </a:rPr>
            <a:t>Agree</a:t>
          </a:r>
          <a:endParaRPr lang="en-GB" sz="2800" dirty="0">
            <a:solidFill>
              <a:schemeClr val="accent5">
                <a:lumMod val="50000"/>
              </a:schemeClr>
            </a:solidFill>
          </a:endParaRPr>
        </a:p>
      </dgm:t>
    </dgm:pt>
    <dgm:pt modelId="{D84036CD-5F12-4B09-843C-96B6D212A1C4}" type="parTrans" cxnId="{9CB9D6E8-FF75-4246-9FB1-8210E6928A11}">
      <dgm:prSet/>
      <dgm:spPr/>
      <dgm:t>
        <a:bodyPr/>
        <a:lstStyle/>
        <a:p>
          <a:endParaRPr lang="en-GB"/>
        </a:p>
      </dgm:t>
    </dgm:pt>
    <dgm:pt modelId="{E9B5AD6A-D358-4311-A086-5C8C493F3C0C}" type="sibTrans" cxnId="{9CB9D6E8-FF75-4246-9FB1-8210E6928A11}">
      <dgm:prSet/>
      <dgm:spPr/>
      <dgm:t>
        <a:bodyPr/>
        <a:lstStyle/>
        <a:p>
          <a:endParaRPr lang="en-GB"/>
        </a:p>
      </dgm:t>
    </dgm:pt>
    <dgm:pt modelId="{EB4EAECE-5867-4654-B707-C22A41368655}">
      <dgm:prSet phldrT="[besedilo]" custT="1"/>
      <dgm:spPr/>
      <dgm:t>
        <a:bodyPr/>
        <a:lstStyle/>
        <a:p>
          <a:r>
            <a:rPr lang="sl-SI" sz="2800" dirty="0">
              <a:solidFill>
                <a:schemeClr val="accent5">
                  <a:lumMod val="50000"/>
                </a:schemeClr>
              </a:solidFill>
            </a:rPr>
            <a:t>P</a:t>
          </a:r>
          <a:endParaRPr lang="en-GB" sz="2800" dirty="0">
            <a:solidFill>
              <a:schemeClr val="accent5">
                <a:lumMod val="50000"/>
              </a:schemeClr>
            </a:solidFill>
          </a:endParaRPr>
        </a:p>
      </dgm:t>
    </dgm:pt>
    <dgm:pt modelId="{05301EF9-9775-4D66-9AF6-614F1080C253}" type="parTrans" cxnId="{3E0C76AC-BC89-44AF-8C47-59841B64A819}">
      <dgm:prSet/>
      <dgm:spPr/>
      <dgm:t>
        <a:bodyPr/>
        <a:lstStyle/>
        <a:p>
          <a:endParaRPr lang="en-GB"/>
        </a:p>
      </dgm:t>
    </dgm:pt>
    <dgm:pt modelId="{6D83CA3A-6850-4D29-9427-F57D89CF39FA}" type="sibTrans" cxnId="{3E0C76AC-BC89-44AF-8C47-59841B64A819}">
      <dgm:prSet/>
      <dgm:spPr/>
      <dgm:t>
        <a:bodyPr/>
        <a:lstStyle/>
        <a:p>
          <a:endParaRPr lang="en-GB"/>
        </a:p>
      </dgm:t>
    </dgm:pt>
    <dgm:pt modelId="{21578321-81C3-41B6-B85D-2F743ADB2530}">
      <dgm:prSet phldrT="[besedilo]" custT="1"/>
      <dgm:spPr/>
      <dgm:t>
        <a:bodyPr/>
        <a:lstStyle/>
        <a:p>
          <a:r>
            <a:rPr lang="sl-SI" sz="2800" dirty="0" err="1">
              <a:solidFill>
                <a:schemeClr val="accent5">
                  <a:lumMod val="50000"/>
                </a:schemeClr>
              </a:solidFill>
            </a:rPr>
            <a:t>Perform</a:t>
          </a:r>
          <a:endParaRPr lang="en-GB" sz="2800" dirty="0">
            <a:solidFill>
              <a:schemeClr val="accent5">
                <a:lumMod val="50000"/>
              </a:schemeClr>
            </a:solidFill>
          </a:endParaRPr>
        </a:p>
      </dgm:t>
    </dgm:pt>
    <dgm:pt modelId="{4940DF65-2FF5-4A9A-B3D4-F6E4F6EE46AE}" type="parTrans" cxnId="{451CDD4E-4BCE-4263-970D-88C6F2204CBD}">
      <dgm:prSet/>
      <dgm:spPr/>
      <dgm:t>
        <a:bodyPr/>
        <a:lstStyle/>
        <a:p>
          <a:endParaRPr lang="en-GB"/>
        </a:p>
      </dgm:t>
    </dgm:pt>
    <dgm:pt modelId="{52CE2BC0-5E60-4900-8697-C2C0556A39D9}" type="sibTrans" cxnId="{451CDD4E-4BCE-4263-970D-88C6F2204CBD}">
      <dgm:prSet/>
      <dgm:spPr/>
      <dgm:t>
        <a:bodyPr/>
        <a:lstStyle/>
        <a:p>
          <a:endParaRPr lang="en-GB"/>
        </a:p>
      </dgm:t>
    </dgm:pt>
    <dgm:pt modelId="{02882E82-2C08-414B-876D-2738644E197C}">
      <dgm:prSet custT="1"/>
      <dgm:spPr/>
      <dgm:t>
        <a:bodyPr/>
        <a:lstStyle/>
        <a:p>
          <a:r>
            <a:rPr lang="sl-SI" sz="2800" dirty="0">
              <a:solidFill>
                <a:schemeClr val="accent5">
                  <a:lumMod val="50000"/>
                </a:schemeClr>
              </a:solidFill>
            </a:rPr>
            <a:t>I</a:t>
          </a:r>
          <a:endParaRPr lang="en-GB" sz="2800" dirty="0">
            <a:solidFill>
              <a:schemeClr val="accent5">
                <a:lumMod val="50000"/>
              </a:schemeClr>
            </a:solidFill>
          </a:endParaRPr>
        </a:p>
      </dgm:t>
    </dgm:pt>
    <dgm:pt modelId="{C2E208DE-736F-447D-9659-229AFC867BF7}" type="parTrans" cxnId="{571E47F5-CE34-41FA-8E40-35E9145F1DEC}">
      <dgm:prSet/>
      <dgm:spPr/>
      <dgm:t>
        <a:bodyPr/>
        <a:lstStyle/>
        <a:p>
          <a:endParaRPr lang="en-GB"/>
        </a:p>
      </dgm:t>
    </dgm:pt>
    <dgm:pt modelId="{5FC7526D-8C74-47C0-A51C-4528F2145CB3}" type="sibTrans" cxnId="{571E47F5-CE34-41FA-8E40-35E9145F1DEC}">
      <dgm:prSet/>
      <dgm:spPr/>
      <dgm:t>
        <a:bodyPr/>
        <a:lstStyle/>
        <a:p>
          <a:endParaRPr lang="en-GB"/>
        </a:p>
      </dgm:t>
    </dgm:pt>
    <dgm:pt modelId="{9DDD2960-BF25-49C3-A1FE-AA20A678A3A0}">
      <dgm:prSet custT="1"/>
      <dgm:spPr/>
      <dgm:t>
        <a:bodyPr/>
        <a:lstStyle/>
        <a:p>
          <a:r>
            <a:rPr lang="sl-SI" sz="2800" dirty="0">
              <a:solidFill>
                <a:schemeClr val="accent5">
                  <a:lumMod val="50000"/>
                </a:schemeClr>
              </a:solidFill>
            </a:rPr>
            <a:t>I</a:t>
          </a:r>
          <a:endParaRPr lang="en-GB" sz="2800" dirty="0">
            <a:solidFill>
              <a:schemeClr val="accent5">
                <a:lumMod val="50000"/>
              </a:schemeClr>
            </a:solidFill>
          </a:endParaRPr>
        </a:p>
      </dgm:t>
    </dgm:pt>
    <dgm:pt modelId="{FFDB7337-3A9F-4385-8339-F608D1C1FA96}" type="parTrans" cxnId="{69D8D54F-809E-42A5-9849-F3D1C22D9554}">
      <dgm:prSet/>
      <dgm:spPr/>
      <dgm:t>
        <a:bodyPr/>
        <a:lstStyle/>
        <a:p>
          <a:endParaRPr lang="en-GB"/>
        </a:p>
      </dgm:t>
    </dgm:pt>
    <dgm:pt modelId="{7421BB50-566A-4D70-A7ED-79CDD066B2FD}" type="sibTrans" cxnId="{69D8D54F-809E-42A5-9849-F3D1C22D9554}">
      <dgm:prSet/>
      <dgm:spPr/>
      <dgm:t>
        <a:bodyPr/>
        <a:lstStyle/>
        <a:p>
          <a:endParaRPr lang="en-GB"/>
        </a:p>
      </dgm:t>
    </dgm:pt>
    <dgm:pt modelId="{58A83B0B-3AC7-4640-862A-20DF03A9F865}">
      <dgm:prSet custT="1"/>
      <dgm:spPr/>
      <dgm:t>
        <a:bodyPr/>
        <a:lstStyle/>
        <a:p>
          <a:r>
            <a:rPr lang="sl-SI" sz="2800" dirty="0" err="1">
              <a:solidFill>
                <a:schemeClr val="accent5">
                  <a:lumMod val="50000"/>
                </a:schemeClr>
              </a:solidFill>
            </a:rPr>
            <a:t>Input</a:t>
          </a:r>
          <a:endParaRPr lang="en-GB" sz="2800" dirty="0">
            <a:solidFill>
              <a:schemeClr val="accent5">
                <a:lumMod val="50000"/>
              </a:schemeClr>
            </a:solidFill>
          </a:endParaRPr>
        </a:p>
      </dgm:t>
    </dgm:pt>
    <dgm:pt modelId="{AE88B73F-FFD6-4AAC-80E1-6632E46EBFC1}" type="parTrans" cxnId="{500F3F11-60E6-4158-B053-DDB83E640F75}">
      <dgm:prSet/>
      <dgm:spPr/>
      <dgm:t>
        <a:bodyPr/>
        <a:lstStyle/>
        <a:p>
          <a:endParaRPr lang="en-GB"/>
        </a:p>
      </dgm:t>
    </dgm:pt>
    <dgm:pt modelId="{36223D9B-1CE3-46B0-8DFE-F0505ADE49A9}" type="sibTrans" cxnId="{500F3F11-60E6-4158-B053-DDB83E640F75}">
      <dgm:prSet/>
      <dgm:spPr/>
      <dgm:t>
        <a:bodyPr/>
        <a:lstStyle/>
        <a:p>
          <a:endParaRPr lang="en-GB"/>
        </a:p>
      </dgm:t>
    </dgm:pt>
    <dgm:pt modelId="{007B2347-3795-455C-9C78-10F66D0F85D3}">
      <dgm:prSet custT="1"/>
      <dgm:spPr/>
      <dgm:t>
        <a:bodyPr/>
        <a:lstStyle/>
        <a:p>
          <a:r>
            <a:rPr lang="sl-SI" sz="2800" dirty="0" err="1">
              <a:solidFill>
                <a:schemeClr val="accent5">
                  <a:lumMod val="50000"/>
                </a:schemeClr>
              </a:solidFill>
            </a:rPr>
            <a:t>Decide</a:t>
          </a:r>
          <a:endParaRPr lang="en-GB" sz="2800" dirty="0">
            <a:solidFill>
              <a:schemeClr val="accent5">
                <a:lumMod val="50000"/>
              </a:schemeClr>
            </a:solidFill>
          </a:endParaRPr>
        </a:p>
      </dgm:t>
    </dgm:pt>
    <dgm:pt modelId="{5F7B6D86-BBB4-49B2-8DA4-66412EA18AF3}" type="parTrans" cxnId="{C903AD93-BA97-422B-B0A6-92399C3DCDAD}">
      <dgm:prSet/>
      <dgm:spPr/>
      <dgm:t>
        <a:bodyPr/>
        <a:lstStyle/>
        <a:p>
          <a:endParaRPr lang="en-GB"/>
        </a:p>
      </dgm:t>
    </dgm:pt>
    <dgm:pt modelId="{8C2B6C96-CB69-4C19-BE2E-BF5736021227}" type="sibTrans" cxnId="{C903AD93-BA97-422B-B0A6-92399C3DCDAD}">
      <dgm:prSet/>
      <dgm:spPr/>
      <dgm:t>
        <a:bodyPr/>
        <a:lstStyle/>
        <a:p>
          <a:endParaRPr lang="en-GB"/>
        </a:p>
      </dgm:t>
    </dgm:pt>
    <dgm:pt modelId="{764E4626-C658-45BD-BA49-9094731DF780}" type="pres">
      <dgm:prSet presAssocID="{3C98DB82-9CAF-452B-8624-54194544E4AE}" presName="linearFlow" presStyleCnt="0">
        <dgm:presLayoutVars>
          <dgm:dir/>
          <dgm:animLvl val="lvl"/>
          <dgm:resizeHandles val="exact"/>
        </dgm:presLayoutVars>
      </dgm:prSet>
      <dgm:spPr/>
    </dgm:pt>
    <dgm:pt modelId="{58B8C03C-9148-4DB9-9F94-1C0B57A1A00B}" type="pres">
      <dgm:prSet presAssocID="{5C039A17-541F-4DD6-8C2A-93EFA4EE5087}" presName="composite" presStyleCnt="0"/>
      <dgm:spPr/>
    </dgm:pt>
    <dgm:pt modelId="{11386BA6-FFAC-453C-AD66-E5D561861555}" type="pres">
      <dgm:prSet presAssocID="{5C039A17-541F-4DD6-8C2A-93EFA4EE5087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EDFD7F3A-5308-4FD3-ADA5-C4EBC11C3FBE}" type="pres">
      <dgm:prSet presAssocID="{5C039A17-541F-4DD6-8C2A-93EFA4EE5087}" presName="descendantText" presStyleLbl="alignAcc1" presStyleIdx="0" presStyleCnt="5">
        <dgm:presLayoutVars>
          <dgm:bulletEnabled val="1"/>
        </dgm:presLayoutVars>
      </dgm:prSet>
      <dgm:spPr/>
    </dgm:pt>
    <dgm:pt modelId="{7CD65F7A-D612-4A0F-B97D-4AFC9FF3D70D}" type="pres">
      <dgm:prSet presAssocID="{93108DDD-8E96-4EAA-BDB5-2B9C381F267A}" presName="sp" presStyleCnt="0"/>
      <dgm:spPr/>
    </dgm:pt>
    <dgm:pt modelId="{273DB5C4-FF09-4DCE-940F-5F51CCE1FBB0}" type="pres">
      <dgm:prSet presAssocID="{1605DD54-BE87-4E4A-8B8E-D78DD832EC46}" presName="composite" presStyleCnt="0"/>
      <dgm:spPr/>
    </dgm:pt>
    <dgm:pt modelId="{0E68274F-C608-42C5-86B3-1566DDD81086}" type="pres">
      <dgm:prSet presAssocID="{1605DD54-BE87-4E4A-8B8E-D78DD832EC46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F222194F-8683-4B26-8A24-293ACDE3CB55}" type="pres">
      <dgm:prSet presAssocID="{1605DD54-BE87-4E4A-8B8E-D78DD832EC46}" presName="descendantText" presStyleLbl="alignAcc1" presStyleIdx="1" presStyleCnt="5">
        <dgm:presLayoutVars>
          <dgm:bulletEnabled val="1"/>
        </dgm:presLayoutVars>
      </dgm:prSet>
      <dgm:spPr/>
    </dgm:pt>
    <dgm:pt modelId="{8AE47174-7DC7-48E1-9AC9-47519AD26727}" type="pres">
      <dgm:prSet presAssocID="{4773A2C2-1771-4BA8-BAC0-B06B2E2F3F41}" presName="sp" presStyleCnt="0"/>
      <dgm:spPr/>
    </dgm:pt>
    <dgm:pt modelId="{BBCE9F4A-DE2F-4303-A931-88E66B4BCE69}" type="pres">
      <dgm:prSet presAssocID="{EB4EAECE-5867-4654-B707-C22A41368655}" presName="composite" presStyleCnt="0"/>
      <dgm:spPr/>
    </dgm:pt>
    <dgm:pt modelId="{3107D207-ECDF-4931-813B-F0D9A7154703}" type="pres">
      <dgm:prSet presAssocID="{EB4EAECE-5867-4654-B707-C22A41368655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ED2CBAB2-7908-45D4-8544-BA783A7C9489}" type="pres">
      <dgm:prSet presAssocID="{EB4EAECE-5867-4654-B707-C22A41368655}" presName="descendantText" presStyleLbl="alignAcc1" presStyleIdx="2" presStyleCnt="5">
        <dgm:presLayoutVars>
          <dgm:bulletEnabled val="1"/>
        </dgm:presLayoutVars>
      </dgm:prSet>
      <dgm:spPr/>
    </dgm:pt>
    <dgm:pt modelId="{42E4410F-2534-42A7-8263-1858A1CB9D07}" type="pres">
      <dgm:prSet presAssocID="{6D83CA3A-6850-4D29-9427-F57D89CF39FA}" presName="sp" presStyleCnt="0"/>
      <dgm:spPr/>
    </dgm:pt>
    <dgm:pt modelId="{11218F9C-5252-46C4-BE24-DF1FE9304DCA}" type="pres">
      <dgm:prSet presAssocID="{02882E82-2C08-414B-876D-2738644E197C}" presName="composite" presStyleCnt="0"/>
      <dgm:spPr/>
    </dgm:pt>
    <dgm:pt modelId="{128984FD-EBD6-47F0-9E57-CE6853F0683A}" type="pres">
      <dgm:prSet presAssocID="{02882E82-2C08-414B-876D-2738644E197C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881DC25A-69B2-453B-8680-1F641C2B3C08}" type="pres">
      <dgm:prSet presAssocID="{02882E82-2C08-414B-876D-2738644E197C}" presName="descendantText" presStyleLbl="alignAcc1" presStyleIdx="3" presStyleCnt="5">
        <dgm:presLayoutVars>
          <dgm:bulletEnabled val="1"/>
        </dgm:presLayoutVars>
      </dgm:prSet>
      <dgm:spPr/>
    </dgm:pt>
    <dgm:pt modelId="{6CB11D1B-1F2F-4190-8BE4-E84F173422AB}" type="pres">
      <dgm:prSet presAssocID="{5FC7526D-8C74-47C0-A51C-4528F2145CB3}" presName="sp" presStyleCnt="0"/>
      <dgm:spPr/>
    </dgm:pt>
    <dgm:pt modelId="{85DB90B5-0B5F-40B1-965A-D90196944EF3}" type="pres">
      <dgm:prSet presAssocID="{9DDD2960-BF25-49C3-A1FE-AA20A678A3A0}" presName="composite" presStyleCnt="0"/>
      <dgm:spPr/>
    </dgm:pt>
    <dgm:pt modelId="{65B42093-6B09-455D-AFD0-0E5378D6BF62}" type="pres">
      <dgm:prSet presAssocID="{9DDD2960-BF25-49C3-A1FE-AA20A678A3A0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1A77DBCF-816D-4A77-8712-F43D675B07CE}" type="pres">
      <dgm:prSet presAssocID="{9DDD2960-BF25-49C3-A1FE-AA20A678A3A0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10B47C0C-74E1-496B-9D51-81DA3AFCC8E1}" srcId="{5C039A17-541F-4DD6-8C2A-93EFA4EE5087}" destId="{63A4B6E0-971C-430A-BE76-B61C79180D42}" srcOrd="0" destOrd="0" parTransId="{3CDCD62D-9E5B-4C82-87C6-5051E69254A1}" sibTransId="{6FFA4A4D-8E09-4AF5-B075-49AC1029C2D7}"/>
    <dgm:cxn modelId="{9282E90C-BF8B-4FFC-869E-61976B38ACCA}" type="presOf" srcId="{58A83B0B-3AC7-4640-862A-20DF03A9F865}" destId="{881DC25A-69B2-453B-8680-1F641C2B3C08}" srcOrd="0" destOrd="0" presId="urn:microsoft.com/office/officeart/2005/8/layout/chevron2"/>
    <dgm:cxn modelId="{59DC660F-9D5C-4E94-95C8-8078DBBA1D87}" type="presOf" srcId="{02882E82-2C08-414B-876D-2738644E197C}" destId="{128984FD-EBD6-47F0-9E57-CE6853F0683A}" srcOrd="0" destOrd="0" presId="urn:microsoft.com/office/officeart/2005/8/layout/chevron2"/>
    <dgm:cxn modelId="{500F3F11-60E6-4158-B053-DDB83E640F75}" srcId="{02882E82-2C08-414B-876D-2738644E197C}" destId="{58A83B0B-3AC7-4640-862A-20DF03A9F865}" srcOrd="0" destOrd="0" parTransId="{AE88B73F-FFD6-4AAC-80E1-6632E46EBFC1}" sibTransId="{36223D9B-1CE3-46B0-8DFE-F0505ADE49A9}"/>
    <dgm:cxn modelId="{32C36C6A-92BC-4DD8-B273-62126A152679}" type="presOf" srcId="{1605DD54-BE87-4E4A-8B8E-D78DD832EC46}" destId="{0E68274F-C608-42C5-86B3-1566DDD81086}" srcOrd="0" destOrd="0" presId="urn:microsoft.com/office/officeart/2005/8/layout/chevron2"/>
    <dgm:cxn modelId="{619C886D-B610-466C-976B-693E42073529}" type="presOf" srcId="{5C039A17-541F-4DD6-8C2A-93EFA4EE5087}" destId="{11386BA6-FFAC-453C-AD66-E5D561861555}" srcOrd="0" destOrd="0" presId="urn:microsoft.com/office/officeart/2005/8/layout/chevron2"/>
    <dgm:cxn modelId="{451CDD4E-4BCE-4263-970D-88C6F2204CBD}" srcId="{EB4EAECE-5867-4654-B707-C22A41368655}" destId="{21578321-81C3-41B6-B85D-2F743ADB2530}" srcOrd="0" destOrd="0" parTransId="{4940DF65-2FF5-4A9A-B3D4-F6E4F6EE46AE}" sibTransId="{52CE2BC0-5E60-4900-8697-C2C0556A39D9}"/>
    <dgm:cxn modelId="{9819D24F-8058-4661-AC65-C1A38075A7BB}" srcId="{3C98DB82-9CAF-452B-8624-54194544E4AE}" destId="{5C039A17-541F-4DD6-8C2A-93EFA4EE5087}" srcOrd="0" destOrd="0" parTransId="{43D75E20-52AD-48D1-B3D3-398F77F9237F}" sibTransId="{93108DDD-8E96-4EAA-BDB5-2B9C381F267A}"/>
    <dgm:cxn modelId="{69D8D54F-809E-42A5-9849-F3D1C22D9554}" srcId="{3C98DB82-9CAF-452B-8624-54194544E4AE}" destId="{9DDD2960-BF25-49C3-A1FE-AA20A678A3A0}" srcOrd="4" destOrd="0" parTransId="{FFDB7337-3A9F-4385-8339-F608D1C1FA96}" sibTransId="{7421BB50-566A-4D70-A7ED-79CDD066B2FD}"/>
    <dgm:cxn modelId="{40134757-3B98-4659-A612-1957DF7011D5}" type="presOf" srcId="{EB4EAECE-5867-4654-B707-C22A41368655}" destId="{3107D207-ECDF-4931-813B-F0D9A7154703}" srcOrd="0" destOrd="0" presId="urn:microsoft.com/office/officeart/2005/8/layout/chevron2"/>
    <dgm:cxn modelId="{253BBE57-7349-4CE2-A5FF-0C4BB3F2FE18}" type="presOf" srcId="{007B2347-3795-455C-9C78-10F66D0F85D3}" destId="{1A77DBCF-816D-4A77-8712-F43D675B07CE}" srcOrd="0" destOrd="0" presId="urn:microsoft.com/office/officeart/2005/8/layout/chevron2"/>
    <dgm:cxn modelId="{C903AD93-BA97-422B-B0A6-92399C3DCDAD}" srcId="{9DDD2960-BF25-49C3-A1FE-AA20A678A3A0}" destId="{007B2347-3795-455C-9C78-10F66D0F85D3}" srcOrd="0" destOrd="0" parTransId="{5F7B6D86-BBB4-49B2-8DA4-66412EA18AF3}" sibTransId="{8C2B6C96-CB69-4C19-BE2E-BF5736021227}"/>
    <dgm:cxn modelId="{06156D9B-34DE-433C-8492-D2A6305467A6}" type="presOf" srcId="{9DDD2960-BF25-49C3-A1FE-AA20A678A3A0}" destId="{65B42093-6B09-455D-AFD0-0E5378D6BF62}" srcOrd="0" destOrd="0" presId="urn:microsoft.com/office/officeart/2005/8/layout/chevron2"/>
    <dgm:cxn modelId="{DFF693A3-A6D8-4A67-8FEF-1D66F28165A4}" type="presOf" srcId="{21578321-81C3-41B6-B85D-2F743ADB2530}" destId="{ED2CBAB2-7908-45D4-8544-BA783A7C9489}" srcOrd="0" destOrd="0" presId="urn:microsoft.com/office/officeart/2005/8/layout/chevron2"/>
    <dgm:cxn modelId="{47470FAB-0AD4-44AE-A269-9A4F71829D77}" type="presOf" srcId="{7F0DD55E-5CD6-4464-88E6-2F2B8E227C6A}" destId="{F222194F-8683-4B26-8A24-293ACDE3CB55}" srcOrd="0" destOrd="0" presId="urn:microsoft.com/office/officeart/2005/8/layout/chevron2"/>
    <dgm:cxn modelId="{3E0C76AC-BC89-44AF-8C47-59841B64A819}" srcId="{3C98DB82-9CAF-452B-8624-54194544E4AE}" destId="{EB4EAECE-5867-4654-B707-C22A41368655}" srcOrd="2" destOrd="0" parTransId="{05301EF9-9775-4D66-9AF6-614F1080C253}" sibTransId="{6D83CA3A-6850-4D29-9427-F57D89CF39FA}"/>
    <dgm:cxn modelId="{BDF968E2-A474-440B-92AB-CCEC1FEFCED7}" type="presOf" srcId="{63A4B6E0-971C-430A-BE76-B61C79180D42}" destId="{EDFD7F3A-5308-4FD3-ADA5-C4EBC11C3FBE}" srcOrd="0" destOrd="0" presId="urn:microsoft.com/office/officeart/2005/8/layout/chevron2"/>
    <dgm:cxn modelId="{9CB9D6E8-FF75-4246-9FB1-8210E6928A11}" srcId="{1605DD54-BE87-4E4A-8B8E-D78DD832EC46}" destId="{7F0DD55E-5CD6-4464-88E6-2F2B8E227C6A}" srcOrd="0" destOrd="0" parTransId="{D84036CD-5F12-4B09-843C-96B6D212A1C4}" sibTransId="{E9B5AD6A-D358-4311-A086-5C8C493F3C0C}"/>
    <dgm:cxn modelId="{BDBE19EA-AAA8-4136-9288-3A83B564C4F3}" type="presOf" srcId="{3C98DB82-9CAF-452B-8624-54194544E4AE}" destId="{764E4626-C658-45BD-BA49-9094731DF780}" srcOrd="0" destOrd="0" presId="urn:microsoft.com/office/officeart/2005/8/layout/chevron2"/>
    <dgm:cxn modelId="{438047F2-259B-4878-A4E6-D43EC3650088}" srcId="{3C98DB82-9CAF-452B-8624-54194544E4AE}" destId="{1605DD54-BE87-4E4A-8B8E-D78DD832EC46}" srcOrd="1" destOrd="0" parTransId="{12F8DD10-ED8B-4720-BC8D-18BCA9DA41A4}" sibTransId="{4773A2C2-1771-4BA8-BAC0-B06B2E2F3F41}"/>
    <dgm:cxn modelId="{571E47F5-CE34-41FA-8E40-35E9145F1DEC}" srcId="{3C98DB82-9CAF-452B-8624-54194544E4AE}" destId="{02882E82-2C08-414B-876D-2738644E197C}" srcOrd="3" destOrd="0" parTransId="{C2E208DE-736F-447D-9659-229AFC867BF7}" sibTransId="{5FC7526D-8C74-47C0-A51C-4528F2145CB3}"/>
    <dgm:cxn modelId="{B3E5DA92-3E81-42D1-828A-39384DC9AD9E}" type="presParOf" srcId="{764E4626-C658-45BD-BA49-9094731DF780}" destId="{58B8C03C-9148-4DB9-9F94-1C0B57A1A00B}" srcOrd="0" destOrd="0" presId="urn:microsoft.com/office/officeart/2005/8/layout/chevron2"/>
    <dgm:cxn modelId="{26013293-746A-4FAA-B250-F661C414589B}" type="presParOf" srcId="{58B8C03C-9148-4DB9-9F94-1C0B57A1A00B}" destId="{11386BA6-FFAC-453C-AD66-E5D561861555}" srcOrd="0" destOrd="0" presId="urn:microsoft.com/office/officeart/2005/8/layout/chevron2"/>
    <dgm:cxn modelId="{7812E61C-1FC6-4365-865C-27347FAFFD2F}" type="presParOf" srcId="{58B8C03C-9148-4DB9-9F94-1C0B57A1A00B}" destId="{EDFD7F3A-5308-4FD3-ADA5-C4EBC11C3FBE}" srcOrd="1" destOrd="0" presId="urn:microsoft.com/office/officeart/2005/8/layout/chevron2"/>
    <dgm:cxn modelId="{2FCEFA7B-1BBD-41ED-B8F4-D7012A7972B4}" type="presParOf" srcId="{764E4626-C658-45BD-BA49-9094731DF780}" destId="{7CD65F7A-D612-4A0F-B97D-4AFC9FF3D70D}" srcOrd="1" destOrd="0" presId="urn:microsoft.com/office/officeart/2005/8/layout/chevron2"/>
    <dgm:cxn modelId="{DDD3D024-917F-41A9-867A-A89586EBA160}" type="presParOf" srcId="{764E4626-C658-45BD-BA49-9094731DF780}" destId="{273DB5C4-FF09-4DCE-940F-5F51CCE1FBB0}" srcOrd="2" destOrd="0" presId="urn:microsoft.com/office/officeart/2005/8/layout/chevron2"/>
    <dgm:cxn modelId="{6860A8EB-C99E-4E42-8D23-0D32C4D4D7DD}" type="presParOf" srcId="{273DB5C4-FF09-4DCE-940F-5F51CCE1FBB0}" destId="{0E68274F-C608-42C5-86B3-1566DDD81086}" srcOrd="0" destOrd="0" presId="urn:microsoft.com/office/officeart/2005/8/layout/chevron2"/>
    <dgm:cxn modelId="{3577132C-BF7B-4324-A67C-9E17E682E108}" type="presParOf" srcId="{273DB5C4-FF09-4DCE-940F-5F51CCE1FBB0}" destId="{F222194F-8683-4B26-8A24-293ACDE3CB55}" srcOrd="1" destOrd="0" presId="urn:microsoft.com/office/officeart/2005/8/layout/chevron2"/>
    <dgm:cxn modelId="{D143FD80-31FB-4F38-BB6E-62D263325266}" type="presParOf" srcId="{764E4626-C658-45BD-BA49-9094731DF780}" destId="{8AE47174-7DC7-48E1-9AC9-47519AD26727}" srcOrd="3" destOrd="0" presId="urn:microsoft.com/office/officeart/2005/8/layout/chevron2"/>
    <dgm:cxn modelId="{FC835656-A8FE-4C27-B36D-5167F691C691}" type="presParOf" srcId="{764E4626-C658-45BD-BA49-9094731DF780}" destId="{BBCE9F4A-DE2F-4303-A931-88E66B4BCE69}" srcOrd="4" destOrd="0" presId="urn:microsoft.com/office/officeart/2005/8/layout/chevron2"/>
    <dgm:cxn modelId="{86EB1240-884A-4601-8B25-A49185CA12D7}" type="presParOf" srcId="{BBCE9F4A-DE2F-4303-A931-88E66B4BCE69}" destId="{3107D207-ECDF-4931-813B-F0D9A7154703}" srcOrd="0" destOrd="0" presId="urn:microsoft.com/office/officeart/2005/8/layout/chevron2"/>
    <dgm:cxn modelId="{EF0B0B61-A5B8-4F3E-A3CC-1016CECF4D9D}" type="presParOf" srcId="{BBCE9F4A-DE2F-4303-A931-88E66B4BCE69}" destId="{ED2CBAB2-7908-45D4-8544-BA783A7C9489}" srcOrd="1" destOrd="0" presId="urn:microsoft.com/office/officeart/2005/8/layout/chevron2"/>
    <dgm:cxn modelId="{76310D04-8E8E-4CDC-97C7-46B3FB17F642}" type="presParOf" srcId="{764E4626-C658-45BD-BA49-9094731DF780}" destId="{42E4410F-2534-42A7-8263-1858A1CB9D07}" srcOrd="5" destOrd="0" presId="urn:microsoft.com/office/officeart/2005/8/layout/chevron2"/>
    <dgm:cxn modelId="{D382F618-733E-469C-9F17-7E49CF233D73}" type="presParOf" srcId="{764E4626-C658-45BD-BA49-9094731DF780}" destId="{11218F9C-5252-46C4-BE24-DF1FE9304DCA}" srcOrd="6" destOrd="0" presId="urn:microsoft.com/office/officeart/2005/8/layout/chevron2"/>
    <dgm:cxn modelId="{6DC89DC2-038A-4CCF-BB88-E4981B3D376A}" type="presParOf" srcId="{11218F9C-5252-46C4-BE24-DF1FE9304DCA}" destId="{128984FD-EBD6-47F0-9E57-CE6853F0683A}" srcOrd="0" destOrd="0" presId="urn:microsoft.com/office/officeart/2005/8/layout/chevron2"/>
    <dgm:cxn modelId="{4C1D75E8-172B-4F0B-B0B2-DFF8A32A19A9}" type="presParOf" srcId="{11218F9C-5252-46C4-BE24-DF1FE9304DCA}" destId="{881DC25A-69B2-453B-8680-1F641C2B3C08}" srcOrd="1" destOrd="0" presId="urn:microsoft.com/office/officeart/2005/8/layout/chevron2"/>
    <dgm:cxn modelId="{C2CE8086-8AEF-4FDA-ADB9-D970E94E6E37}" type="presParOf" srcId="{764E4626-C658-45BD-BA49-9094731DF780}" destId="{6CB11D1B-1F2F-4190-8BE4-E84F173422AB}" srcOrd="7" destOrd="0" presId="urn:microsoft.com/office/officeart/2005/8/layout/chevron2"/>
    <dgm:cxn modelId="{9F001CCF-A90E-4A72-B542-39E89C6E023F}" type="presParOf" srcId="{764E4626-C658-45BD-BA49-9094731DF780}" destId="{85DB90B5-0B5F-40B1-965A-D90196944EF3}" srcOrd="8" destOrd="0" presId="urn:microsoft.com/office/officeart/2005/8/layout/chevron2"/>
    <dgm:cxn modelId="{63D867AB-8794-45C2-86A8-BAC80C3FECAE}" type="presParOf" srcId="{85DB90B5-0B5F-40B1-965A-D90196944EF3}" destId="{65B42093-6B09-455D-AFD0-0E5378D6BF62}" srcOrd="0" destOrd="0" presId="urn:microsoft.com/office/officeart/2005/8/layout/chevron2"/>
    <dgm:cxn modelId="{3541AE16-83F2-4845-81B2-7CFD16562A92}" type="presParOf" srcId="{85DB90B5-0B5F-40B1-965A-D90196944EF3}" destId="{1A77DBCF-816D-4A77-8712-F43D675B07C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576CB90-91DE-47FF-94EF-B81911149E72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38F37F9E-03D0-4AE7-9256-2A8297D11455}">
      <dgm:prSet phldrT="[besedilo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l-SI" sz="2000" b="1" dirty="0" err="1"/>
            <a:t>Decide</a:t>
          </a:r>
          <a:r>
            <a:rPr lang="sl-SI" sz="2000" b="1" dirty="0"/>
            <a:t> Role </a:t>
          </a:r>
          <a:r>
            <a:rPr lang="sl-SI" sz="2000" b="1" dirty="0" err="1"/>
            <a:t>of</a:t>
          </a:r>
          <a:r>
            <a:rPr lang="sl-SI" sz="2000" b="1" dirty="0"/>
            <a:t> RAPID </a:t>
          </a:r>
          <a:r>
            <a:rPr lang="sl-SI" sz="2000" b="1" dirty="0" err="1"/>
            <a:t>needs</a:t>
          </a:r>
          <a:r>
            <a:rPr lang="sl-SI" sz="2000" b="1" dirty="0"/>
            <a:t>:</a:t>
          </a:r>
          <a:endParaRPr lang="en-GB" sz="2000" b="1" dirty="0"/>
        </a:p>
      </dgm:t>
    </dgm:pt>
    <dgm:pt modelId="{6CB2AA48-9388-45FB-B289-75764EBC43D7}" type="parTrans" cxnId="{B3BCED33-B2C4-4D8F-9168-8FB05D29F715}">
      <dgm:prSet/>
      <dgm:spPr/>
      <dgm:t>
        <a:bodyPr/>
        <a:lstStyle/>
        <a:p>
          <a:endParaRPr lang="en-GB"/>
        </a:p>
      </dgm:t>
    </dgm:pt>
    <dgm:pt modelId="{62A3E97E-4D61-474A-80F7-824692A50F97}" type="sibTrans" cxnId="{B3BCED33-B2C4-4D8F-9168-8FB05D29F715}">
      <dgm:prSet/>
      <dgm:spPr/>
      <dgm:t>
        <a:bodyPr/>
        <a:lstStyle/>
        <a:p>
          <a:endParaRPr lang="en-GB"/>
        </a:p>
      </dgm:t>
    </dgm:pt>
    <dgm:pt modelId="{F7160185-38C1-425E-8866-AF4BC3DDB706}">
      <dgm:prSet phldrT="[besedilo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l-SI" dirty="0" err="1"/>
            <a:t>Needs</a:t>
          </a:r>
          <a:r>
            <a:rPr lang="sl-SI" dirty="0"/>
            <a:t> data </a:t>
          </a:r>
          <a:r>
            <a:rPr lang="sl-SI" dirty="0" err="1"/>
            <a:t>input</a:t>
          </a:r>
          <a:r>
            <a:rPr lang="sl-SI" dirty="0"/>
            <a:t> to make </a:t>
          </a:r>
          <a:r>
            <a:rPr lang="sl-SI" dirty="0" err="1"/>
            <a:t>choice</a:t>
          </a:r>
          <a:endParaRPr lang="en-GB" dirty="0"/>
        </a:p>
      </dgm:t>
    </dgm:pt>
    <dgm:pt modelId="{36C05B44-0F53-4FED-B768-7955952BCD14}" type="parTrans" cxnId="{3A114291-1FEF-494A-80D9-3D3DDA5A0213}">
      <dgm:prSet/>
      <dgm:spPr/>
      <dgm:t>
        <a:bodyPr/>
        <a:lstStyle/>
        <a:p>
          <a:endParaRPr lang="en-GB"/>
        </a:p>
      </dgm:t>
    </dgm:pt>
    <dgm:pt modelId="{4263A928-E682-44C3-A703-505B0F02E9D9}" type="sibTrans" cxnId="{3A114291-1FEF-494A-80D9-3D3DDA5A0213}">
      <dgm:prSet/>
      <dgm:spPr/>
      <dgm:t>
        <a:bodyPr/>
        <a:lstStyle/>
        <a:p>
          <a:endParaRPr lang="en-GB"/>
        </a:p>
      </dgm:t>
    </dgm:pt>
    <dgm:pt modelId="{9985AECD-0990-4429-B752-BE849B712F4E}">
      <dgm:prSet phldrT="[besedilo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sl-SI" dirty="0"/>
            <a:t>To know </a:t>
          </a:r>
          <a:r>
            <a:rPr lang="sl-SI" dirty="0" err="1"/>
            <a:t>who</a:t>
          </a:r>
          <a:r>
            <a:rPr lang="sl-SI" dirty="0"/>
            <a:t> </a:t>
          </a:r>
          <a:r>
            <a:rPr lang="sl-SI" dirty="0" err="1"/>
            <a:t>will</a:t>
          </a:r>
          <a:r>
            <a:rPr lang="sl-SI" dirty="0"/>
            <a:t> </a:t>
          </a:r>
          <a:r>
            <a:rPr lang="sl-SI" dirty="0" err="1"/>
            <a:t>perform</a:t>
          </a:r>
          <a:endParaRPr lang="en-GB" dirty="0"/>
        </a:p>
      </dgm:t>
    </dgm:pt>
    <dgm:pt modelId="{75AE3D13-A2C8-41B1-BF05-A44A75B15DF2}" type="parTrans" cxnId="{53F6C44B-127A-4D9E-A6C0-F0B61BA3617E}">
      <dgm:prSet/>
      <dgm:spPr/>
      <dgm:t>
        <a:bodyPr/>
        <a:lstStyle/>
        <a:p>
          <a:endParaRPr lang="en-GB"/>
        </a:p>
      </dgm:t>
    </dgm:pt>
    <dgm:pt modelId="{F94E55B8-5301-45BB-A826-438FF4BB1C59}" type="sibTrans" cxnId="{53F6C44B-127A-4D9E-A6C0-F0B61BA3617E}">
      <dgm:prSet/>
      <dgm:spPr/>
      <dgm:t>
        <a:bodyPr/>
        <a:lstStyle/>
        <a:p>
          <a:endParaRPr lang="en-GB"/>
        </a:p>
      </dgm:t>
    </dgm:pt>
    <dgm:pt modelId="{C4447C89-3709-4EE9-8733-7810F489EB48}" type="pres">
      <dgm:prSet presAssocID="{0576CB90-91DE-47FF-94EF-B81911149E72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C34EA83-7AF4-4751-99B2-993B3C63C4EC}" type="pres">
      <dgm:prSet presAssocID="{38F37F9E-03D0-4AE7-9256-2A8297D11455}" presName="gear1" presStyleLbl="node1" presStyleIdx="0" presStyleCnt="3">
        <dgm:presLayoutVars>
          <dgm:chMax val="1"/>
          <dgm:bulletEnabled val="1"/>
        </dgm:presLayoutVars>
      </dgm:prSet>
      <dgm:spPr/>
    </dgm:pt>
    <dgm:pt modelId="{FADF2EDD-B1F4-4CDF-82BC-8B2FFC6CB2AD}" type="pres">
      <dgm:prSet presAssocID="{38F37F9E-03D0-4AE7-9256-2A8297D11455}" presName="gear1srcNode" presStyleLbl="node1" presStyleIdx="0" presStyleCnt="3"/>
      <dgm:spPr/>
    </dgm:pt>
    <dgm:pt modelId="{69C8AB6A-2062-4C90-BF4F-70E82A83CBF9}" type="pres">
      <dgm:prSet presAssocID="{38F37F9E-03D0-4AE7-9256-2A8297D11455}" presName="gear1dstNode" presStyleLbl="node1" presStyleIdx="0" presStyleCnt="3"/>
      <dgm:spPr/>
    </dgm:pt>
    <dgm:pt modelId="{1556EBE8-A976-43E4-9D28-8B092D36707F}" type="pres">
      <dgm:prSet presAssocID="{F7160185-38C1-425E-8866-AF4BC3DDB706}" presName="gear2" presStyleLbl="node1" presStyleIdx="1" presStyleCnt="3">
        <dgm:presLayoutVars>
          <dgm:chMax val="1"/>
          <dgm:bulletEnabled val="1"/>
        </dgm:presLayoutVars>
      </dgm:prSet>
      <dgm:spPr/>
    </dgm:pt>
    <dgm:pt modelId="{BEB4EFE6-52FB-4517-BBEC-1E49E87193D8}" type="pres">
      <dgm:prSet presAssocID="{F7160185-38C1-425E-8866-AF4BC3DDB706}" presName="gear2srcNode" presStyleLbl="node1" presStyleIdx="1" presStyleCnt="3"/>
      <dgm:spPr/>
    </dgm:pt>
    <dgm:pt modelId="{528A53A4-2C5C-4DC4-8774-9B597FD7C658}" type="pres">
      <dgm:prSet presAssocID="{F7160185-38C1-425E-8866-AF4BC3DDB706}" presName="gear2dstNode" presStyleLbl="node1" presStyleIdx="1" presStyleCnt="3"/>
      <dgm:spPr/>
    </dgm:pt>
    <dgm:pt modelId="{45DDC243-26F6-4C7A-987F-78083728CB93}" type="pres">
      <dgm:prSet presAssocID="{9985AECD-0990-4429-B752-BE849B712F4E}" presName="gear3" presStyleLbl="node1" presStyleIdx="2" presStyleCnt="3"/>
      <dgm:spPr/>
    </dgm:pt>
    <dgm:pt modelId="{32FB125A-627F-4504-A408-421CE2949B1D}" type="pres">
      <dgm:prSet presAssocID="{9985AECD-0990-4429-B752-BE849B712F4E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80C23CB-9A97-4FA4-9C28-B918658A12A4}" type="pres">
      <dgm:prSet presAssocID="{9985AECD-0990-4429-B752-BE849B712F4E}" presName="gear3srcNode" presStyleLbl="node1" presStyleIdx="2" presStyleCnt="3"/>
      <dgm:spPr/>
    </dgm:pt>
    <dgm:pt modelId="{993BC4AE-8F98-4704-A16D-2DFCA06BB053}" type="pres">
      <dgm:prSet presAssocID="{9985AECD-0990-4429-B752-BE849B712F4E}" presName="gear3dstNode" presStyleLbl="node1" presStyleIdx="2" presStyleCnt="3"/>
      <dgm:spPr/>
    </dgm:pt>
    <dgm:pt modelId="{C57F9599-87C0-4224-ABE5-079932B0B187}" type="pres">
      <dgm:prSet presAssocID="{62A3E97E-4D61-474A-80F7-824692A50F97}" presName="connector1" presStyleLbl="sibTrans2D1" presStyleIdx="0" presStyleCnt="3"/>
      <dgm:spPr/>
    </dgm:pt>
    <dgm:pt modelId="{44058E90-A960-4E3A-9BCA-526CC6DEA33B}" type="pres">
      <dgm:prSet presAssocID="{4263A928-E682-44C3-A703-505B0F02E9D9}" presName="connector2" presStyleLbl="sibTrans2D1" presStyleIdx="1" presStyleCnt="3"/>
      <dgm:spPr/>
    </dgm:pt>
    <dgm:pt modelId="{5D40026B-24CD-4E59-8BDA-89E4B7238907}" type="pres">
      <dgm:prSet presAssocID="{F94E55B8-5301-45BB-A826-438FF4BB1C59}" presName="connector3" presStyleLbl="sibTrans2D1" presStyleIdx="2" presStyleCnt="3"/>
      <dgm:spPr/>
    </dgm:pt>
  </dgm:ptLst>
  <dgm:cxnLst>
    <dgm:cxn modelId="{8A3C210E-3985-4C70-A958-E91FDF2BE800}" type="presOf" srcId="{0576CB90-91DE-47FF-94EF-B81911149E72}" destId="{C4447C89-3709-4EE9-8733-7810F489EB48}" srcOrd="0" destOrd="0" presId="urn:microsoft.com/office/officeart/2005/8/layout/gear1"/>
    <dgm:cxn modelId="{C339A916-A8C3-485D-8A2F-B5350B6FF757}" type="presOf" srcId="{F94E55B8-5301-45BB-A826-438FF4BB1C59}" destId="{5D40026B-24CD-4E59-8BDA-89E4B7238907}" srcOrd="0" destOrd="0" presId="urn:microsoft.com/office/officeart/2005/8/layout/gear1"/>
    <dgm:cxn modelId="{F32C2B24-255C-48F6-9AFD-FEE500F906D6}" type="presOf" srcId="{38F37F9E-03D0-4AE7-9256-2A8297D11455}" destId="{69C8AB6A-2062-4C90-BF4F-70E82A83CBF9}" srcOrd="2" destOrd="0" presId="urn:microsoft.com/office/officeart/2005/8/layout/gear1"/>
    <dgm:cxn modelId="{E8CF0229-BB72-4003-893F-7CEF6C56E481}" type="presOf" srcId="{38F37F9E-03D0-4AE7-9256-2A8297D11455}" destId="{8C34EA83-7AF4-4751-99B2-993B3C63C4EC}" srcOrd="0" destOrd="0" presId="urn:microsoft.com/office/officeart/2005/8/layout/gear1"/>
    <dgm:cxn modelId="{B3BCED33-B2C4-4D8F-9168-8FB05D29F715}" srcId="{0576CB90-91DE-47FF-94EF-B81911149E72}" destId="{38F37F9E-03D0-4AE7-9256-2A8297D11455}" srcOrd="0" destOrd="0" parTransId="{6CB2AA48-9388-45FB-B289-75764EBC43D7}" sibTransId="{62A3E97E-4D61-474A-80F7-824692A50F97}"/>
    <dgm:cxn modelId="{53F6C44B-127A-4D9E-A6C0-F0B61BA3617E}" srcId="{0576CB90-91DE-47FF-94EF-B81911149E72}" destId="{9985AECD-0990-4429-B752-BE849B712F4E}" srcOrd="2" destOrd="0" parTransId="{75AE3D13-A2C8-41B1-BF05-A44A75B15DF2}" sibTransId="{F94E55B8-5301-45BB-A826-438FF4BB1C59}"/>
    <dgm:cxn modelId="{3A114291-1FEF-494A-80D9-3D3DDA5A0213}" srcId="{0576CB90-91DE-47FF-94EF-B81911149E72}" destId="{F7160185-38C1-425E-8866-AF4BC3DDB706}" srcOrd="1" destOrd="0" parTransId="{36C05B44-0F53-4FED-B768-7955952BCD14}" sibTransId="{4263A928-E682-44C3-A703-505B0F02E9D9}"/>
    <dgm:cxn modelId="{F2ED3DA2-0D6F-4887-BC7B-125914090928}" type="presOf" srcId="{F7160185-38C1-425E-8866-AF4BC3DDB706}" destId="{528A53A4-2C5C-4DC4-8774-9B597FD7C658}" srcOrd="2" destOrd="0" presId="urn:microsoft.com/office/officeart/2005/8/layout/gear1"/>
    <dgm:cxn modelId="{F8DC8BA7-496F-48B8-A604-B07486F5A03E}" type="presOf" srcId="{38F37F9E-03D0-4AE7-9256-2A8297D11455}" destId="{FADF2EDD-B1F4-4CDF-82BC-8B2FFC6CB2AD}" srcOrd="1" destOrd="0" presId="urn:microsoft.com/office/officeart/2005/8/layout/gear1"/>
    <dgm:cxn modelId="{383456AA-3B36-4147-A6E0-675B56D8A354}" type="presOf" srcId="{9985AECD-0990-4429-B752-BE849B712F4E}" destId="{45DDC243-26F6-4C7A-987F-78083728CB93}" srcOrd="0" destOrd="0" presId="urn:microsoft.com/office/officeart/2005/8/layout/gear1"/>
    <dgm:cxn modelId="{9978AFC6-696D-496A-A462-871FE9C1D41F}" type="presOf" srcId="{4263A928-E682-44C3-A703-505B0F02E9D9}" destId="{44058E90-A960-4E3A-9BCA-526CC6DEA33B}" srcOrd="0" destOrd="0" presId="urn:microsoft.com/office/officeart/2005/8/layout/gear1"/>
    <dgm:cxn modelId="{25A729D1-658D-46AB-B07E-6CF2C1E2BE18}" type="presOf" srcId="{9985AECD-0990-4429-B752-BE849B712F4E}" destId="{C80C23CB-9A97-4FA4-9C28-B918658A12A4}" srcOrd="2" destOrd="0" presId="urn:microsoft.com/office/officeart/2005/8/layout/gear1"/>
    <dgm:cxn modelId="{43D5D0D8-C840-4270-83A8-692D29EBA007}" type="presOf" srcId="{62A3E97E-4D61-474A-80F7-824692A50F97}" destId="{C57F9599-87C0-4224-ABE5-079932B0B187}" srcOrd="0" destOrd="0" presId="urn:microsoft.com/office/officeart/2005/8/layout/gear1"/>
    <dgm:cxn modelId="{A0A19EDA-4342-4AE1-968D-156D9874DDD0}" type="presOf" srcId="{F7160185-38C1-425E-8866-AF4BC3DDB706}" destId="{BEB4EFE6-52FB-4517-BBEC-1E49E87193D8}" srcOrd="1" destOrd="0" presId="urn:microsoft.com/office/officeart/2005/8/layout/gear1"/>
    <dgm:cxn modelId="{318D78DF-FF01-4FA9-83F0-235C4FE2FAFB}" type="presOf" srcId="{9985AECD-0990-4429-B752-BE849B712F4E}" destId="{32FB125A-627F-4504-A408-421CE2949B1D}" srcOrd="1" destOrd="0" presId="urn:microsoft.com/office/officeart/2005/8/layout/gear1"/>
    <dgm:cxn modelId="{575DC3F1-4FDF-47DE-AEBC-CAD71C5485BB}" type="presOf" srcId="{F7160185-38C1-425E-8866-AF4BC3DDB706}" destId="{1556EBE8-A976-43E4-9D28-8B092D36707F}" srcOrd="0" destOrd="0" presId="urn:microsoft.com/office/officeart/2005/8/layout/gear1"/>
    <dgm:cxn modelId="{470FAFFB-9A00-4C9E-A2A6-377ADE226C47}" type="presOf" srcId="{9985AECD-0990-4429-B752-BE849B712F4E}" destId="{993BC4AE-8F98-4704-A16D-2DFCA06BB053}" srcOrd="3" destOrd="0" presId="urn:microsoft.com/office/officeart/2005/8/layout/gear1"/>
    <dgm:cxn modelId="{FE8B5272-F3AF-4F31-9EB5-915AA25EFDEE}" type="presParOf" srcId="{C4447C89-3709-4EE9-8733-7810F489EB48}" destId="{8C34EA83-7AF4-4751-99B2-993B3C63C4EC}" srcOrd="0" destOrd="0" presId="urn:microsoft.com/office/officeart/2005/8/layout/gear1"/>
    <dgm:cxn modelId="{26117329-CF54-41B7-8A74-D5980C473D5E}" type="presParOf" srcId="{C4447C89-3709-4EE9-8733-7810F489EB48}" destId="{FADF2EDD-B1F4-4CDF-82BC-8B2FFC6CB2AD}" srcOrd="1" destOrd="0" presId="urn:microsoft.com/office/officeart/2005/8/layout/gear1"/>
    <dgm:cxn modelId="{EE9B7F85-C4B5-4EA9-B0F5-67BE6B87821B}" type="presParOf" srcId="{C4447C89-3709-4EE9-8733-7810F489EB48}" destId="{69C8AB6A-2062-4C90-BF4F-70E82A83CBF9}" srcOrd="2" destOrd="0" presId="urn:microsoft.com/office/officeart/2005/8/layout/gear1"/>
    <dgm:cxn modelId="{431BE4DB-820E-44B9-917E-7F049D9882BB}" type="presParOf" srcId="{C4447C89-3709-4EE9-8733-7810F489EB48}" destId="{1556EBE8-A976-43E4-9D28-8B092D36707F}" srcOrd="3" destOrd="0" presId="urn:microsoft.com/office/officeart/2005/8/layout/gear1"/>
    <dgm:cxn modelId="{8BBB97B9-428C-4554-AA5B-22C5F627D660}" type="presParOf" srcId="{C4447C89-3709-4EE9-8733-7810F489EB48}" destId="{BEB4EFE6-52FB-4517-BBEC-1E49E87193D8}" srcOrd="4" destOrd="0" presId="urn:microsoft.com/office/officeart/2005/8/layout/gear1"/>
    <dgm:cxn modelId="{91FF4890-85FE-4374-9528-2B378F316DA9}" type="presParOf" srcId="{C4447C89-3709-4EE9-8733-7810F489EB48}" destId="{528A53A4-2C5C-4DC4-8774-9B597FD7C658}" srcOrd="5" destOrd="0" presId="urn:microsoft.com/office/officeart/2005/8/layout/gear1"/>
    <dgm:cxn modelId="{7F02234A-1276-4D17-AF4E-3C942187AEAF}" type="presParOf" srcId="{C4447C89-3709-4EE9-8733-7810F489EB48}" destId="{45DDC243-26F6-4C7A-987F-78083728CB93}" srcOrd="6" destOrd="0" presId="urn:microsoft.com/office/officeart/2005/8/layout/gear1"/>
    <dgm:cxn modelId="{1E063360-EB23-4E1C-A6FC-3C50AC36348D}" type="presParOf" srcId="{C4447C89-3709-4EE9-8733-7810F489EB48}" destId="{32FB125A-627F-4504-A408-421CE2949B1D}" srcOrd="7" destOrd="0" presId="urn:microsoft.com/office/officeart/2005/8/layout/gear1"/>
    <dgm:cxn modelId="{73B77973-AD5F-4D2B-B734-A7EF165998FF}" type="presParOf" srcId="{C4447C89-3709-4EE9-8733-7810F489EB48}" destId="{C80C23CB-9A97-4FA4-9C28-B918658A12A4}" srcOrd="8" destOrd="0" presId="urn:microsoft.com/office/officeart/2005/8/layout/gear1"/>
    <dgm:cxn modelId="{D12BA652-5980-43FE-8983-20ECCE926AB2}" type="presParOf" srcId="{C4447C89-3709-4EE9-8733-7810F489EB48}" destId="{993BC4AE-8F98-4704-A16D-2DFCA06BB053}" srcOrd="9" destOrd="0" presId="urn:microsoft.com/office/officeart/2005/8/layout/gear1"/>
    <dgm:cxn modelId="{D9132C58-5669-4A4C-AFD3-C92214C4FDCB}" type="presParOf" srcId="{C4447C89-3709-4EE9-8733-7810F489EB48}" destId="{C57F9599-87C0-4224-ABE5-079932B0B187}" srcOrd="10" destOrd="0" presId="urn:microsoft.com/office/officeart/2005/8/layout/gear1"/>
    <dgm:cxn modelId="{3E8FCA5B-F697-47AF-BA78-704988921CB1}" type="presParOf" srcId="{C4447C89-3709-4EE9-8733-7810F489EB48}" destId="{44058E90-A960-4E3A-9BCA-526CC6DEA33B}" srcOrd="11" destOrd="0" presId="urn:microsoft.com/office/officeart/2005/8/layout/gear1"/>
    <dgm:cxn modelId="{C012FDF2-7229-480C-82E9-6A612823CA54}" type="presParOf" srcId="{C4447C89-3709-4EE9-8733-7810F489EB48}" destId="{5D40026B-24CD-4E59-8BDA-89E4B7238907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C01210-74A9-4FD4-AFC9-A39E8733B81C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F50A765-1C8B-4BA1-9480-45DBA26F06AF}">
      <dgm:prSet phldrT="[besedilo]"/>
      <dgm:spPr/>
      <dgm:t>
        <a:bodyPr/>
        <a:lstStyle/>
        <a:p>
          <a:r>
            <a:rPr lang="en-GB" noProof="0" dirty="0"/>
            <a:t>Complex decisions</a:t>
          </a:r>
        </a:p>
      </dgm:t>
    </dgm:pt>
    <dgm:pt modelId="{4D1195E5-9A48-4BE8-A227-49F524CF9D1A}" type="parTrans" cxnId="{0060AA1E-89C2-401A-84AD-42521E58D91E}">
      <dgm:prSet/>
      <dgm:spPr/>
      <dgm:t>
        <a:bodyPr/>
        <a:lstStyle/>
        <a:p>
          <a:endParaRPr lang="en-GB"/>
        </a:p>
      </dgm:t>
    </dgm:pt>
    <dgm:pt modelId="{B0A91FC9-1431-44A3-9FB2-1B81A2711C38}" type="sibTrans" cxnId="{0060AA1E-89C2-401A-84AD-42521E58D91E}">
      <dgm:prSet/>
      <dgm:spPr/>
      <dgm:t>
        <a:bodyPr/>
        <a:lstStyle/>
        <a:p>
          <a:endParaRPr lang="en-GB"/>
        </a:p>
      </dgm:t>
    </dgm:pt>
    <dgm:pt modelId="{49B3DDB4-CBF5-484C-8AFA-C4F30D10290C}">
      <dgm:prSet phldrT="[besedilo]"/>
      <dgm:spPr/>
      <dgm:t>
        <a:bodyPr/>
        <a:lstStyle/>
        <a:p>
          <a:r>
            <a:rPr lang="en-GB" noProof="0" dirty="0"/>
            <a:t>Need everyone involved to</a:t>
          </a:r>
        </a:p>
      </dgm:t>
    </dgm:pt>
    <dgm:pt modelId="{56AE9965-9E14-4BC0-B198-47781DBFB729}" type="parTrans" cxnId="{6A1317E2-0F72-478C-AFD7-4D8D35472B74}">
      <dgm:prSet/>
      <dgm:spPr/>
      <dgm:t>
        <a:bodyPr/>
        <a:lstStyle/>
        <a:p>
          <a:endParaRPr lang="en-GB" noProof="0" dirty="0"/>
        </a:p>
      </dgm:t>
    </dgm:pt>
    <dgm:pt modelId="{B7031B1D-5452-4992-858D-50F137F08231}" type="sibTrans" cxnId="{6A1317E2-0F72-478C-AFD7-4D8D35472B74}">
      <dgm:prSet/>
      <dgm:spPr/>
      <dgm:t>
        <a:bodyPr/>
        <a:lstStyle/>
        <a:p>
          <a:endParaRPr lang="en-GB"/>
        </a:p>
      </dgm:t>
    </dgm:pt>
    <dgm:pt modelId="{ED8A7A89-B1BE-41CF-A20D-B169066E6F74}">
      <dgm:prSet phldrT="[besedilo]"/>
      <dgm:spPr/>
      <dgm:t>
        <a:bodyPr/>
        <a:lstStyle/>
        <a:p>
          <a:r>
            <a:rPr lang="en-GB" noProof="0" dirty="0"/>
            <a:t>Know who is in charge &amp;</a:t>
          </a:r>
        </a:p>
      </dgm:t>
    </dgm:pt>
    <dgm:pt modelId="{D866F7DB-E480-4C7F-BCFA-F6039D48A2D7}" type="parTrans" cxnId="{DE5312BF-8A2A-4BC4-B9F8-048DFF3C97CE}">
      <dgm:prSet/>
      <dgm:spPr/>
      <dgm:t>
        <a:bodyPr/>
        <a:lstStyle/>
        <a:p>
          <a:endParaRPr lang="en-GB" noProof="0" dirty="0"/>
        </a:p>
      </dgm:t>
    </dgm:pt>
    <dgm:pt modelId="{94303B9B-7648-410A-ACE7-53FFB4D8C337}" type="sibTrans" cxnId="{DE5312BF-8A2A-4BC4-B9F8-048DFF3C97CE}">
      <dgm:prSet/>
      <dgm:spPr/>
      <dgm:t>
        <a:bodyPr/>
        <a:lstStyle/>
        <a:p>
          <a:endParaRPr lang="en-GB"/>
        </a:p>
      </dgm:t>
    </dgm:pt>
    <dgm:pt modelId="{B454C29C-5261-4745-A39B-3DB1D5769462}">
      <dgm:prSet phldrT="[besedilo]"/>
      <dgm:spPr/>
      <dgm:t>
        <a:bodyPr/>
        <a:lstStyle/>
        <a:p>
          <a:r>
            <a:rPr lang="en-GB" noProof="0" dirty="0"/>
            <a:t>Which individual is responsible for what</a:t>
          </a:r>
        </a:p>
      </dgm:t>
    </dgm:pt>
    <dgm:pt modelId="{80EEF821-8806-4E3B-8A45-966D96653741}" type="parTrans" cxnId="{2F0D2CFA-A0DB-48F9-B346-DAB771E5AF6B}">
      <dgm:prSet/>
      <dgm:spPr/>
      <dgm:t>
        <a:bodyPr/>
        <a:lstStyle/>
        <a:p>
          <a:endParaRPr lang="en-GB" noProof="0" dirty="0"/>
        </a:p>
      </dgm:t>
    </dgm:pt>
    <dgm:pt modelId="{556DA812-F1FF-4E91-AD56-EADFA7A9B209}" type="sibTrans" cxnId="{2F0D2CFA-A0DB-48F9-B346-DAB771E5AF6B}">
      <dgm:prSet/>
      <dgm:spPr/>
      <dgm:t>
        <a:bodyPr/>
        <a:lstStyle/>
        <a:p>
          <a:endParaRPr lang="en-GB"/>
        </a:p>
      </dgm:t>
    </dgm:pt>
    <dgm:pt modelId="{E33A66D4-A790-4A8F-9E54-4957FDFBFD6E}">
      <dgm:prSet/>
      <dgm:spPr/>
      <dgm:t>
        <a:bodyPr/>
        <a:lstStyle/>
        <a:p>
          <a:r>
            <a:rPr lang="en-GB" noProof="0" dirty="0"/>
            <a:t>Requires considerable time investment</a:t>
          </a:r>
        </a:p>
      </dgm:t>
    </dgm:pt>
    <dgm:pt modelId="{2D5A0269-EAD6-4C31-80F8-655BAFF3A4A0}" type="parTrans" cxnId="{C110D586-A722-4B07-BE98-A23659CCFD17}">
      <dgm:prSet/>
      <dgm:spPr/>
      <dgm:t>
        <a:bodyPr/>
        <a:lstStyle/>
        <a:p>
          <a:endParaRPr lang="en-GB" noProof="0" dirty="0"/>
        </a:p>
      </dgm:t>
    </dgm:pt>
    <dgm:pt modelId="{FE4F6C71-12BF-46EA-BFBF-F452F7378AA6}" type="sibTrans" cxnId="{C110D586-A722-4B07-BE98-A23659CCFD17}">
      <dgm:prSet/>
      <dgm:spPr/>
      <dgm:t>
        <a:bodyPr/>
        <a:lstStyle/>
        <a:p>
          <a:endParaRPr lang="en-GB"/>
        </a:p>
      </dgm:t>
    </dgm:pt>
    <dgm:pt modelId="{2AF4BD2A-7C50-4852-8E36-7961049A13ED}" type="pres">
      <dgm:prSet presAssocID="{BCC01210-74A9-4FD4-AFC9-A39E8733B81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D91EEF-9E70-4C0D-A543-564607DFF28A}" type="pres">
      <dgm:prSet presAssocID="{5F50A765-1C8B-4BA1-9480-45DBA26F06AF}" presName="centerShape" presStyleLbl="node0" presStyleIdx="0" presStyleCnt="1"/>
      <dgm:spPr/>
    </dgm:pt>
    <dgm:pt modelId="{25BBFAFC-3543-48FC-BB3B-30906F5DDF3C}" type="pres">
      <dgm:prSet presAssocID="{56AE9965-9E14-4BC0-B198-47781DBFB729}" presName="parTrans" presStyleLbl="bgSibTrans2D1" presStyleIdx="0" presStyleCnt="4"/>
      <dgm:spPr/>
    </dgm:pt>
    <dgm:pt modelId="{8C4C5AD7-A4B6-4D65-96B6-246027C5EB1D}" type="pres">
      <dgm:prSet presAssocID="{49B3DDB4-CBF5-484C-8AFA-C4F30D10290C}" presName="node" presStyleLbl="node1" presStyleIdx="0" presStyleCnt="4">
        <dgm:presLayoutVars>
          <dgm:bulletEnabled val="1"/>
        </dgm:presLayoutVars>
      </dgm:prSet>
      <dgm:spPr/>
    </dgm:pt>
    <dgm:pt modelId="{605A5C28-3BB9-4F12-9C35-B6F0BD50B0AC}" type="pres">
      <dgm:prSet presAssocID="{D866F7DB-E480-4C7F-BCFA-F6039D48A2D7}" presName="parTrans" presStyleLbl="bgSibTrans2D1" presStyleIdx="1" presStyleCnt="4"/>
      <dgm:spPr/>
    </dgm:pt>
    <dgm:pt modelId="{5DAF25B2-F1CA-48BE-A42A-CAE0C96DAA0D}" type="pres">
      <dgm:prSet presAssocID="{ED8A7A89-B1BE-41CF-A20D-B169066E6F74}" presName="node" presStyleLbl="node1" presStyleIdx="1" presStyleCnt="4">
        <dgm:presLayoutVars>
          <dgm:bulletEnabled val="1"/>
        </dgm:presLayoutVars>
      </dgm:prSet>
      <dgm:spPr/>
    </dgm:pt>
    <dgm:pt modelId="{67CC2310-024B-4028-ABC0-1EF00F573142}" type="pres">
      <dgm:prSet presAssocID="{80EEF821-8806-4E3B-8A45-966D96653741}" presName="parTrans" presStyleLbl="bgSibTrans2D1" presStyleIdx="2" presStyleCnt="4"/>
      <dgm:spPr/>
    </dgm:pt>
    <dgm:pt modelId="{3F1D91BF-9C2B-43BB-8E55-3B6C265F2CE5}" type="pres">
      <dgm:prSet presAssocID="{B454C29C-5261-4745-A39B-3DB1D5769462}" presName="node" presStyleLbl="node1" presStyleIdx="2" presStyleCnt="4">
        <dgm:presLayoutVars>
          <dgm:bulletEnabled val="1"/>
        </dgm:presLayoutVars>
      </dgm:prSet>
      <dgm:spPr/>
    </dgm:pt>
    <dgm:pt modelId="{3282A582-007F-48A1-9DD7-A1FE1BA1ABA7}" type="pres">
      <dgm:prSet presAssocID="{2D5A0269-EAD6-4C31-80F8-655BAFF3A4A0}" presName="parTrans" presStyleLbl="bgSibTrans2D1" presStyleIdx="3" presStyleCnt="4"/>
      <dgm:spPr/>
    </dgm:pt>
    <dgm:pt modelId="{BCFB6032-7E4C-415D-A426-0D36CF2E8B7C}" type="pres">
      <dgm:prSet presAssocID="{E33A66D4-A790-4A8F-9E54-4957FDFBFD6E}" presName="node" presStyleLbl="node1" presStyleIdx="3" presStyleCnt="4">
        <dgm:presLayoutVars>
          <dgm:bulletEnabled val="1"/>
        </dgm:presLayoutVars>
      </dgm:prSet>
      <dgm:spPr/>
    </dgm:pt>
  </dgm:ptLst>
  <dgm:cxnLst>
    <dgm:cxn modelId="{48861510-BC3E-4242-BD82-4E3FA49F0114}" type="presOf" srcId="{E33A66D4-A790-4A8F-9E54-4957FDFBFD6E}" destId="{BCFB6032-7E4C-415D-A426-0D36CF2E8B7C}" srcOrd="0" destOrd="0" presId="urn:microsoft.com/office/officeart/2005/8/layout/radial4"/>
    <dgm:cxn modelId="{0060AA1E-89C2-401A-84AD-42521E58D91E}" srcId="{BCC01210-74A9-4FD4-AFC9-A39E8733B81C}" destId="{5F50A765-1C8B-4BA1-9480-45DBA26F06AF}" srcOrd="0" destOrd="0" parTransId="{4D1195E5-9A48-4BE8-A227-49F524CF9D1A}" sibTransId="{B0A91FC9-1431-44A3-9FB2-1B81A2711C38}"/>
    <dgm:cxn modelId="{2E63B931-AD53-47FA-BA62-9AF524617819}" type="presOf" srcId="{56AE9965-9E14-4BC0-B198-47781DBFB729}" destId="{25BBFAFC-3543-48FC-BB3B-30906F5DDF3C}" srcOrd="0" destOrd="0" presId="urn:microsoft.com/office/officeart/2005/8/layout/radial4"/>
    <dgm:cxn modelId="{38BF8E73-F31F-4406-8191-C691094B0DEA}" type="presOf" srcId="{BCC01210-74A9-4FD4-AFC9-A39E8733B81C}" destId="{2AF4BD2A-7C50-4852-8E36-7961049A13ED}" srcOrd="0" destOrd="0" presId="urn:microsoft.com/office/officeart/2005/8/layout/radial4"/>
    <dgm:cxn modelId="{9D807359-F3C2-4CF5-AA52-E17B0664E552}" type="presOf" srcId="{5F50A765-1C8B-4BA1-9480-45DBA26F06AF}" destId="{56D91EEF-9E70-4C0D-A543-564607DFF28A}" srcOrd="0" destOrd="0" presId="urn:microsoft.com/office/officeart/2005/8/layout/radial4"/>
    <dgm:cxn modelId="{C110D586-A722-4B07-BE98-A23659CCFD17}" srcId="{5F50A765-1C8B-4BA1-9480-45DBA26F06AF}" destId="{E33A66D4-A790-4A8F-9E54-4957FDFBFD6E}" srcOrd="3" destOrd="0" parTransId="{2D5A0269-EAD6-4C31-80F8-655BAFF3A4A0}" sibTransId="{FE4F6C71-12BF-46EA-BFBF-F452F7378AA6}"/>
    <dgm:cxn modelId="{BDAEC9AA-0B28-4BE6-B748-EA53D0B6E718}" type="presOf" srcId="{ED8A7A89-B1BE-41CF-A20D-B169066E6F74}" destId="{5DAF25B2-F1CA-48BE-A42A-CAE0C96DAA0D}" srcOrd="0" destOrd="0" presId="urn:microsoft.com/office/officeart/2005/8/layout/radial4"/>
    <dgm:cxn modelId="{0BED7AB4-BF6F-4E2F-89B9-AE8355E641F4}" type="presOf" srcId="{2D5A0269-EAD6-4C31-80F8-655BAFF3A4A0}" destId="{3282A582-007F-48A1-9DD7-A1FE1BA1ABA7}" srcOrd="0" destOrd="0" presId="urn:microsoft.com/office/officeart/2005/8/layout/radial4"/>
    <dgm:cxn modelId="{25E2A0B9-5FF7-431D-A8E3-D96EAB470E2F}" type="presOf" srcId="{D866F7DB-E480-4C7F-BCFA-F6039D48A2D7}" destId="{605A5C28-3BB9-4F12-9C35-B6F0BD50B0AC}" srcOrd="0" destOrd="0" presId="urn:microsoft.com/office/officeart/2005/8/layout/radial4"/>
    <dgm:cxn modelId="{DE5312BF-8A2A-4BC4-B9F8-048DFF3C97CE}" srcId="{5F50A765-1C8B-4BA1-9480-45DBA26F06AF}" destId="{ED8A7A89-B1BE-41CF-A20D-B169066E6F74}" srcOrd="1" destOrd="0" parTransId="{D866F7DB-E480-4C7F-BCFA-F6039D48A2D7}" sibTransId="{94303B9B-7648-410A-ACE7-53FFB4D8C337}"/>
    <dgm:cxn modelId="{325472BF-8BE2-4188-9DE1-5A11A9A23752}" type="presOf" srcId="{B454C29C-5261-4745-A39B-3DB1D5769462}" destId="{3F1D91BF-9C2B-43BB-8E55-3B6C265F2CE5}" srcOrd="0" destOrd="0" presId="urn:microsoft.com/office/officeart/2005/8/layout/radial4"/>
    <dgm:cxn modelId="{ABC451CF-47AC-4A67-BF03-B79C1D6AD39C}" type="presOf" srcId="{80EEF821-8806-4E3B-8A45-966D96653741}" destId="{67CC2310-024B-4028-ABC0-1EF00F573142}" srcOrd="0" destOrd="0" presId="urn:microsoft.com/office/officeart/2005/8/layout/radial4"/>
    <dgm:cxn modelId="{561AADD4-AEF2-4EB5-8374-8E5A5DDAFA45}" type="presOf" srcId="{49B3DDB4-CBF5-484C-8AFA-C4F30D10290C}" destId="{8C4C5AD7-A4B6-4D65-96B6-246027C5EB1D}" srcOrd="0" destOrd="0" presId="urn:microsoft.com/office/officeart/2005/8/layout/radial4"/>
    <dgm:cxn modelId="{6A1317E2-0F72-478C-AFD7-4D8D35472B74}" srcId="{5F50A765-1C8B-4BA1-9480-45DBA26F06AF}" destId="{49B3DDB4-CBF5-484C-8AFA-C4F30D10290C}" srcOrd="0" destOrd="0" parTransId="{56AE9965-9E14-4BC0-B198-47781DBFB729}" sibTransId="{B7031B1D-5452-4992-858D-50F137F08231}"/>
    <dgm:cxn modelId="{2F0D2CFA-A0DB-48F9-B346-DAB771E5AF6B}" srcId="{5F50A765-1C8B-4BA1-9480-45DBA26F06AF}" destId="{B454C29C-5261-4745-A39B-3DB1D5769462}" srcOrd="2" destOrd="0" parTransId="{80EEF821-8806-4E3B-8A45-966D96653741}" sibTransId="{556DA812-F1FF-4E91-AD56-EADFA7A9B209}"/>
    <dgm:cxn modelId="{7FEBCD14-5A15-4B07-B2EF-9C64BA2F9759}" type="presParOf" srcId="{2AF4BD2A-7C50-4852-8E36-7961049A13ED}" destId="{56D91EEF-9E70-4C0D-A543-564607DFF28A}" srcOrd="0" destOrd="0" presId="urn:microsoft.com/office/officeart/2005/8/layout/radial4"/>
    <dgm:cxn modelId="{6E589F8C-7FF4-4D48-8D80-CD13E5977F89}" type="presParOf" srcId="{2AF4BD2A-7C50-4852-8E36-7961049A13ED}" destId="{25BBFAFC-3543-48FC-BB3B-30906F5DDF3C}" srcOrd="1" destOrd="0" presId="urn:microsoft.com/office/officeart/2005/8/layout/radial4"/>
    <dgm:cxn modelId="{50EA2913-F3B5-447B-A4D9-E5B21D5AEFF9}" type="presParOf" srcId="{2AF4BD2A-7C50-4852-8E36-7961049A13ED}" destId="{8C4C5AD7-A4B6-4D65-96B6-246027C5EB1D}" srcOrd="2" destOrd="0" presId="urn:microsoft.com/office/officeart/2005/8/layout/radial4"/>
    <dgm:cxn modelId="{50030413-7A5E-4230-ABCF-2340F2C9A1FB}" type="presParOf" srcId="{2AF4BD2A-7C50-4852-8E36-7961049A13ED}" destId="{605A5C28-3BB9-4F12-9C35-B6F0BD50B0AC}" srcOrd="3" destOrd="0" presId="urn:microsoft.com/office/officeart/2005/8/layout/radial4"/>
    <dgm:cxn modelId="{AEFD0172-E724-4B09-B323-1B83E04A2830}" type="presParOf" srcId="{2AF4BD2A-7C50-4852-8E36-7961049A13ED}" destId="{5DAF25B2-F1CA-48BE-A42A-CAE0C96DAA0D}" srcOrd="4" destOrd="0" presId="urn:microsoft.com/office/officeart/2005/8/layout/radial4"/>
    <dgm:cxn modelId="{BD788F5A-19F5-473D-BF76-CF46DE3E74D4}" type="presParOf" srcId="{2AF4BD2A-7C50-4852-8E36-7961049A13ED}" destId="{67CC2310-024B-4028-ABC0-1EF00F573142}" srcOrd="5" destOrd="0" presId="urn:microsoft.com/office/officeart/2005/8/layout/radial4"/>
    <dgm:cxn modelId="{5605EF5D-73C6-4730-9C61-508B1A7F4D75}" type="presParOf" srcId="{2AF4BD2A-7C50-4852-8E36-7961049A13ED}" destId="{3F1D91BF-9C2B-43BB-8E55-3B6C265F2CE5}" srcOrd="6" destOrd="0" presId="urn:microsoft.com/office/officeart/2005/8/layout/radial4"/>
    <dgm:cxn modelId="{704A11AC-746B-434D-9708-2567ACA36D76}" type="presParOf" srcId="{2AF4BD2A-7C50-4852-8E36-7961049A13ED}" destId="{3282A582-007F-48A1-9DD7-A1FE1BA1ABA7}" srcOrd="7" destOrd="0" presId="urn:microsoft.com/office/officeart/2005/8/layout/radial4"/>
    <dgm:cxn modelId="{700D6B1F-C98A-40FD-9DD5-2DCED9633972}" type="presParOf" srcId="{2AF4BD2A-7C50-4852-8E36-7961049A13ED}" destId="{BCFB6032-7E4C-415D-A426-0D36CF2E8B7C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096F46-B605-407F-8B48-CBB30CBDD695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14776B-16FD-4469-8DD9-3AD76FE670F9}">
      <dgm:prSet phldrT="[besedilo]" custT="1"/>
      <dgm:spPr/>
      <dgm:t>
        <a:bodyPr/>
        <a:lstStyle/>
        <a:p>
          <a:r>
            <a:rPr lang="en-GB" sz="2000" b="1" noProof="0" dirty="0"/>
            <a:t>Decide</a:t>
          </a:r>
        </a:p>
        <a:p>
          <a:r>
            <a:rPr lang="en-GB" sz="2000" noProof="0" dirty="0"/>
            <a:t>Make the decision</a:t>
          </a:r>
        </a:p>
        <a:p>
          <a:r>
            <a:rPr lang="en-GB" sz="2000" noProof="0" dirty="0"/>
            <a:t>Commit the organization</a:t>
          </a:r>
        </a:p>
      </dgm:t>
    </dgm:pt>
    <dgm:pt modelId="{FFEBABD5-3F18-4223-851D-DBEEDEA41DF7}" type="parTrans" cxnId="{49D3CF7D-2DF8-4688-A17D-B6FF19B2C1C4}">
      <dgm:prSet/>
      <dgm:spPr/>
      <dgm:t>
        <a:bodyPr/>
        <a:lstStyle/>
        <a:p>
          <a:endParaRPr lang="en-GB"/>
        </a:p>
      </dgm:t>
    </dgm:pt>
    <dgm:pt modelId="{115C24A3-06D4-42A9-ACFA-CB48E48285ED}" type="sibTrans" cxnId="{49D3CF7D-2DF8-4688-A17D-B6FF19B2C1C4}">
      <dgm:prSet/>
      <dgm:spPr/>
      <dgm:t>
        <a:bodyPr/>
        <a:lstStyle/>
        <a:p>
          <a:endParaRPr lang="en-GB"/>
        </a:p>
      </dgm:t>
    </dgm:pt>
    <dgm:pt modelId="{0962D1C3-C2F7-4379-8808-ED3A2AF8168F}">
      <dgm:prSet phldrT="[besedilo]" custT="1"/>
      <dgm:spPr/>
      <dgm:t>
        <a:bodyPr/>
        <a:lstStyle/>
        <a:p>
          <a:r>
            <a:rPr lang="en-GB" sz="2000" noProof="0" dirty="0"/>
            <a:t>Recommend</a:t>
          </a:r>
        </a:p>
        <a:p>
          <a:r>
            <a:rPr lang="en-GB" sz="2000" noProof="0" dirty="0"/>
            <a:t>Recommends a decision or action</a:t>
          </a:r>
        </a:p>
      </dgm:t>
    </dgm:pt>
    <dgm:pt modelId="{8A51D262-2D90-4D2B-BC7D-6F15C29E445F}" type="parTrans" cxnId="{BC51F793-609F-42D9-B46D-1E96D1EE5554}">
      <dgm:prSet/>
      <dgm:spPr/>
      <dgm:t>
        <a:bodyPr/>
        <a:lstStyle/>
        <a:p>
          <a:endParaRPr lang="en-GB"/>
        </a:p>
      </dgm:t>
    </dgm:pt>
    <dgm:pt modelId="{5EB587B6-B304-48F9-B371-43C7FE72CE23}" type="sibTrans" cxnId="{BC51F793-609F-42D9-B46D-1E96D1EE5554}">
      <dgm:prSet/>
      <dgm:spPr/>
      <dgm:t>
        <a:bodyPr/>
        <a:lstStyle/>
        <a:p>
          <a:endParaRPr lang="en-GB" sz="2000" noProof="0" dirty="0"/>
        </a:p>
      </dgm:t>
    </dgm:pt>
    <dgm:pt modelId="{68B7200E-04A5-4C80-BCD4-6302E4BAC6AD}">
      <dgm:prSet phldrT="[besedilo]" custT="1"/>
      <dgm:spPr/>
      <dgm:t>
        <a:bodyPr/>
        <a:lstStyle/>
        <a:p>
          <a:r>
            <a:rPr lang="en-GB" sz="2000" noProof="0" dirty="0"/>
            <a:t>Agree</a:t>
          </a:r>
        </a:p>
        <a:p>
          <a:r>
            <a:rPr lang="en-GB" sz="2000" noProof="0" dirty="0"/>
            <a:t>Formally agrees to a decision</a:t>
          </a:r>
        </a:p>
      </dgm:t>
    </dgm:pt>
    <dgm:pt modelId="{EBAD25C6-2798-4DC9-BDF0-1C62F8D2E5F5}" type="parTrans" cxnId="{759EB8BE-97C2-486C-A734-CD85CB1BD62C}">
      <dgm:prSet/>
      <dgm:spPr/>
      <dgm:t>
        <a:bodyPr/>
        <a:lstStyle/>
        <a:p>
          <a:endParaRPr lang="en-GB"/>
        </a:p>
      </dgm:t>
    </dgm:pt>
    <dgm:pt modelId="{7F704F94-8ABE-4BF1-B6D4-6983E455D0E2}" type="sibTrans" cxnId="{759EB8BE-97C2-486C-A734-CD85CB1BD62C}">
      <dgm:prSet/>
      <dgm:spPr/>
      <dgm:t>
        <a:bodyPr/>
        <a:lstStyle/>
        <a:p>
          <a:endParaRPr lang="en-GB" sz="2000" noProof="0" dirty="0"/>
        </a:p>
      </dgm:t>
    </dgm:pt>
    <dgm:pt modelId="{B39C10F9-19E9-498C-B338-623C2023190E}">
      <dgm:prSet phldrT="[besedilo]" custT="1"/>
      <dgm:spPr/>
      <dgm:t>
        <a:bodyPr/>
        <a:lstStyle/>
        <a:p>
          <a:r>
            <a:rPr lang="en-GB" sz="2000" noProof="0" dirty="0"/>
            <a:t>Perform</a:t>
          </a:r>
        </a:p>
        <a:p>
          <a:r>
            <a:rPr lang="en-GB" sz="2000" noProof="0" dirty="0"/>
            <a:t>Accountable for performing a decision once made</a:t>
          </a:r>
        </a:p>
      </dgm:t>
    </dgm:pt>
    <dgm:pt modelId="{F8BB9D22-6311-47DE-B3F4-9E142F956C9B}" type="parTrans" cxnId="{4FD96AA0-1DE9-4D0D-AAE9-E95C3747CDE2}">
      <dgm:prSet/>
      <dgm:spPr/>
      <dgm:t>
        <a:bodyPr/>
        <a:lstStyle/>
        <a:p>
          <a:endParaRPr lang="en-GB"/>
        </a:p>
      </dgm:t>
    </dgm:pt>
    <dgm:pt modelId="{69877772-F70B-4CDD-9BFD-B4F6CE9D6DE9}" type="sibTrans" cxnId="{4FD96AA0-1DE9-4D0D-AAE9-E95C3747CDE2}">
      <dgm:prSet/>
      <dgm:spPr/>
      <dgm:t>
        <a:bodyPr/>
        <a:lstStyle/>
        <a:p>
          <a:endParaRPr lang="en-GB" sz="2000" noProof="0" dirty="0"/>
        </a:p>
      </dgm:t>
    </dgm:pt>
    <dgm:pt modelId="{3F9B43F0-06C4-4BD1-B437-29938F1D2507}">
      <dgm:prSet phldrT="[besedilo]" custT="1"/>
      <dgm:spPr/>
      <dgm:t>
        <a:bodyPr/>
        <a:lstStyle/>
        <a:p>
          <a:r>
            <a:rPr lang="en-GB" sz="2000" noProof="0" dirty="0"/>
            <a:t>Input</a:t>
          </a:r>
        </a:p>
        <a:p>
          <a:r>
            <a:rPr lang="en-GB" sz="2000" noProof="0" dirty="0"/>
            <a:t>Provide input to a recommendation</a:t>
          </a:r>
        </a:p>
      </dgm:t>
    </dgm:pt>
    <dgm:pt modelId="{DCE877E7-4A06-44B9-84E9-0CA3048724E2}" type="parTrans" cxnId="{B282BA9F-FFFF-4A49-8ABA-EBB9E51C3223}">
      <dgm:prSet/>
      <dgm:spPr/>
      <dgm:t>
        <a:bodyPr/>
        <a:lstStyle/>
        <a:p>
          <a:endParaRPr lang="en-GB"/>
        </a:p>
      </dgm:t>
    </dgm:pt>
    <dgm:pt modelId="{7BC0770C-D9B1-4E83-949C-95980D359504}" type="sibTrans" cxnId="{B282BA9F-FFFF-4A49-8ABA-EBB9E51C3223}">
      <dgm:prSet/>
      <dgm:spPr/>
      <dgm:t>
        <a:bodyPr/>
        <a:lstStyle/>
        <a:p>
          <a:endParaRPr lang="en-GB" sz="2000" noProof="0" dirty="0"/>
        </a:p>
      </dgm:t>
    </dgm:pt>
    <dgm:pt modelId="{E1D6AF44-BEC6-4A2F-A36E-ABB8A369F528}" type="pres">
      <dgm:prSet presAssocID="{B2096F46-B605-407F-8B48-CBB30CBDD69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501ED69-DC26-4B86-B24C-7E5FB40CFC7B}" type="pres">
      <dgm:prSet presAssocID="{D714776B-16FD-4469-8DD9-3AD76FE670F9}" presName="centerShape" presStyleLbl="node0" presStyleIdx="0" presStyleCnt="1" custScaleX="121292" custScaleY="108479"/>
      <dgm:spPr/>
    </dgm:pt>
    <dgm:pt modelId="{93D4ED56-1D02-41B0-BE10-9D6C3EAC05ED}" type="pres">
      <dgm:prSet presAssocID="{0962D1C3-C2F7-4379-8808-ED3A2AF8168F}" presName="node" presStyleLbl="node1" presStyleIdx="0" presStyleCnt="4" custScaleX="143575" custScaleY="134122">
        <dgm:presLayoutVars>
          <dgm:bulletEnabled val="1"/>
        </dgm:presLayoutVars>
      </dgm:prSet>
      <dgm:spPr/>
    </dgm:pt>
    <dgm:pt modelId="{51A75F4F-1DC7-4EA0-849A-A17CF43E1444}" type="pres">
      <dgm:prSet presAssocID="{0962D1C3-C2F7-4379-8808-ED3A2AF8168F}" presName="dummy" presStyleCnt="0"/>
      <dgm:spPr/>
    </dgm:pt>
    <dgm:pt modelId="{4947F46E-EDAF-4D11-9448-4A43072EFD1B}" type="pres">
      <dgm:prSet presAssocID="{5EB587B6-B304-48F9-B371-43C7FE72CE23}" presName="sibTrans" presStyleLbl="sibTrans2D1" presStyleIdx="0" presStyleCnt="4" custScaleX="121292" custScaleY="134122"/>
      <dgm:spPr/>
    </dgm:pt>
    <dgm:pt modelId="{831D94ED-28D4-4832-B5F6-CA4A97E36A3F}" type="pres">
      <dgm:prSet presAssocID="{68B7200E-04A5-4C80-BCD4-6302E4BAC6AD}" presName="node" presStyleLbl="node1" presStyleIdx="1" presStyleCnt="4" custScaleX="140889" custScaleY="134122">
        <dgm:presLayoutVars>
          <dgm:bulletEnabled val="1"/>
        </dgm:presLayoutVars>
      </dgm:prSet>
      <dgm:spPr/>
    </dgm:pt>
    <dgm:pt modelId="{9CC3BF48-C661-481C-AE0B-FDAA648C96CD}" type="pres">
      <dgm:prSet presAssocID="{68B7200E-04A5-4C80-BCD4-6302E4BAC6AD}" presName="dummy" presStyleCnt="0"/>
      <dgm:spPr/>
    </dgm:pt>
    <dgm:pt modelId="{FF8C91CA-EB8A-4126-B3F8-A8A2F4D03A12}" type="pres">
      <dgm:prSet presAssocID="{7F704F94-8ABE-4BF1-B6D4-6983E455D0E2}" presName="sibTrans" presStyleLbl="sibTrans2D1" presStyleIdx="1" presStyleCnt="4" custScaleX="121292" custScaleY="134122"/>
      <dgm:spPr/>
    </dgm:pt>
    <dgm:pt modelId="{89C5B066-E5D9-450D-870B-91F94F936D5D}" type="pres">
      <dgm:prSet presAssocID="{B39C10F9-19E9-498C-B338-623C2023190E}" presName="node" presStyleLbl="node1" presStyleIdx="2" presStyleCnt="4" custScaleX="175605" custScaleY="134122">
        <dgm:presLayoutVars>
          <dgm:bulletEnabled val="1"/>
        </dgm:presLayoutVars>
      </dgm:prSet>
      <dgm:spPr/>
    </dgm:pt>
    <dgm:pt modelId="{3D84AC4E-998A-4FB0-AC23-C96B0BB7C6FD}" type="pres">
      <dgm:prSet presAssocID="{B39C10F9-19E9-498C-B338-623C2023190E}" presName="dummy" presStyleCnt="0"/>
      <dgm:spPr/>
    </dgm:pt>
    <dgm:pt modelId="{7360C9E5-62AF-4F64-9C80-157248E55418}" type="pres">
      <dgm:prSet presAssocID="{69877772-F70B-4CDD-9BFD-B4F6CE9D6DE9}" presName="sibTrans" presStyleLbl="sibTrans2D1" presStyleIdx="2" presStyleCnt="4" custScaleX="121292" custScaleY="134122"/>
      <dgm:spPr/>
    </dgm:pt>
    <dgm:pt modelId="{10FA6C53-54AD-4125-838F-512DA8BDB010}" type="pres">
      <dgm:prSet presAssocID="{3F9B43F0-06C4-4BD1-B437-29938F1D2507}" presName="node" presStyleLbl="node1" presStyleIdx="3" presStyleCnt="4" custScaleX="148368" custScaleY="134122">
        <dgm:presLayoutVars>
          <dgm:bulletEnabled val="1"/>
        </dgm:presLayoutVars>
      </dgm:prSet>
      <dgm:spPr/>
    </dgm:pt>
    <dgm:pt modelId="{CC643B68-B376-4877-9D20-7FD7B3FA57BC}" type="pres">
      <dgm:prSet presAssocID="{3F9B43F0-06C4-4BD1-B437-29938F1D2507}" presName="dummy" presStyleCnt="0"/>
      <dgm:spPr/>
    </dgm:pt>
    <dgm:pt modelId="{4F639E70-753D-4820-8CE6-D1349BBF5519}" type="pres">
      <dgm:prSet presAssocID="{7BC0770C-D9B1-4E83-949C-95980D359504}" presName="sibTrans" presStyleLbl="sibTrans2D1" presStyleIdx="3" presStyleCnt="4" custScaleX="121292" custScaleY="134122" custLinFactNeighborX="224" custLinFactNeighborY="-448"/>
      <dgm:spPr/>
    </dgm:pt>
  </dgm:ptLst>
  <dgm:cxnLst>
    <dgm:cxn modelId="{6705131A-D84C-4C2B-B963-B56AF772A84F}" type="presOf" srcId="{B39C10F9-19E9-498C-B338-623C2023190E}" destId="{89C5B066-E5D9-450D-870B-91F94F936D5D}" srcOrd="0" destOrd="0" presId="urn:microsoft.com/office/officeart/2005/8/layout/radial6"/>
    <dgm:cxn modelId="{8FA03E76-4645-4535-8341-7A257BD5928D}" type="presOf" srcId="{7F704F94-8ABE-4BF1-B6D4-6983E455D0E2}" destId="{FF8C91CA-EB8A-4126-B3F8-A8A2F4D03A12}" srcOrd="0" destOrd="0" presId="urn:microsoft.com/office/officeart/2005/8/layout/radial6"/>
    <dgm:cxn modelId="{7C368556-5D27-4D88-B4F0-F46423D38DD5}" type="presOf" srcId="{0962D1C3-C2F7-4379-8808-ED3A2AF8168F}" destId="{93D4ED56-1D02-41B0-BE10-9D6C3EAC05ED}" srcOrd="0" destOrd="0" presId="urn:microsoft.com/office/officeart/2005/8/layout/radial6"/>
    <dgm:cxn modelId="{49D3CF7D-2DF8-4688-A17D-B6FF19B2C1C4}" srcId="{B2096F46-B605-407F-8B48-CBB30CBDD695}" destId="{D714776B-16FD-4469-8DD9-3AD76FE670F9}" srcOrd="0" destOrd="0" parTransId="{FFEBABD5-3F18-4223-851D-DBEEDEA41DF7}" sibTransId="{115C24A3-06D4-42A9-ACFA-CB48E48285ED}"/>
    <dgm:cxn modelId="{BC51F793-609F-42D9-B46D-1E96D1EE5554}" srcId="{D714776B-16FD-4469-8DD9-3AD76FE670F9}" destId="{0962D1C3-C2F7-4379-8808-ED3A2AF8168F}" srcOrd="0" destOrd="0" parTransId="{8A51D262-2D90-4D2B-BC7D-6F15C29E445F}" sibTransId="{5EB587B6-B304-48F9-B371-43C7FE72CE23}"/>
    <dgm:cxn modelId="{E2C33E95-BE12-4777-8B10-43F50B758FB4}" type="presOf" srcId="{68B7200E-04A5-4C80-BCD4-6302E4BAC6AD}" destId="{831D94ED-28D4-4832-B5F6-CA4A97E36A3F}" srcOrd="0" destOrd="0" presId="urn:microsoft.com/office/officeart/2005/8/layout/radial6"/>
    <dgm:cxn modelId="{B282BA9F-FFFF-4A49-8ABA-EBB9E51C3223}" srcId="{D714776B-16FD-4469-8DD9-3AD76FE670F9}" destId="{3F9B43F0-06C4-4BD1-B437-29938F1D2507}" srcOrd="3" destOrd="0" parTransId="{DCE877E7-4A06-44B9-84E9-0CA3048724E2}" sibTransId="{7BC0770C-D9B1-4E83-949C-95980D359504}"/>
    <dgm:cxn modelId="{4FD96AA0-1DE9-4D0D-AAE9-E95C3747CDE2}" srcId="{D714776B-16FD-4469-8DD9-3AD76FE670F9}" destId="{B39C10F9-19E9-498C-B338-623C2023190E}" srcOrd="2" destOrd="0" parTransId="{F8BB9D22-6311-47DE-B3F4-9E142F956C9B}" sibTransId="{69877772-F70B-4CDD-9BFD-B4F6CE9D6DE9}"/>
    <dgm:cxn modelId="{6392F5BD-C6BA-45DB-BFAE-CE0D47DB180E}" type="presOf" srcId="{B2096F46-B605-407F-8B48-CBB30CBDD695}" destId="{E1D6AF44-BEC6-4A2F-A36E-ABB8A369F528}" srcOrd="0" destOrd="0" presId="urn:microsoft.com/office/officeart/2005/8/layout/radial6"/>
    <dgm:cxn modelId="{759EB8BE-97C2-486C-A734-CD85CB1BD62C}" srcId="{D714776B-16FD-4469-8DD9-3AD76FE670F9}" destId="{68B7200E-04A5-4C80-BCD4-6302E4BAC6AD}" srcOrd="1" destOrd="0" parTransId="{EBAD25C6-2798-4DC9-BDF0-1C62F8D2E5F5}" sibTransId="{7F704F94-8ABE-4BF1-B6D4-6983E455D0E2}"/>
    <dgm:cxn modelId="{7D45DEC8-BC96-4814-93E8-86B7E6D0A9D6}" type="presOf" srcId="{69877772-F70B-4CDD-9BFD-B4F6CE9D6DE9}" destId="{7360C9E5-62AF-4F64-9C80-157248E55418}" srcOrd="0" destOrd="0" presId="urn:microsoft.com/office/officeart/2005/8/layout/radial6"/>
    <dgm:cxn modelId="{91B270CA-CA61-4F52-856A-E718734772F8}" type="presOf" srcId="{5EB587B6-B304-48F9-B371-43C7FE72CE23}" destId="{4947F46E-EDAF-4D11-9448-4A43072EFD1B}" srcOrd="0" destOrd="0" presId="urn:microsoft.com/office/officeart/2005/8/layout/radial6"/>
    <dgm:cxn modelId="{2C1E93D9-FC70-4EC9-9081-3A9B70CEB31C}" type="presOf" srcId="{7BC0770C-D9B1-4E83-949C-95980D359504}" destId="{4F639E70-753D-4820-8CE6-D1349BBF5519}" srcOrd="0" destOrd="0" presId="urn:microsoft.com/office/officeart/2005/8/layout/radial6"/>
    <dgm:cxn modelId="{E588EAE9-BBAE-4230-A1D7-47E6B2D182A9}" type="presOf" srcId="{D714776B-16FD-4469-8DD9-3AD76FE670F9}" destId="{A501ED69-DC26-4B86-B24C-7E5FB40CFC7B}" srcOrd="0" destOrd="0" presId="urn:microsoft.com/office/officeart/2005/8/layout/radial6"/>
    <dgm:cxn modelId="{4D51F9F4-B9FE-4222-AFF8-1FAB9EE79EA7}" type="presOf" srcId="{3F9B43F0-06C4-4BD1-B437-29938F1D2507}" destId="{10FA6C53-54AD-4125-838F-512DA8BDB010}" srcOrd="0" destOrd="0" presId="urn:microsoft.com/office/officeart/2005/8/layout/radial6"/>
    <dgm:cxn modelId="{10375D78-455C-4D27-939F-2220032FCC7F}" type="presParOf" srcId="{E1D6AF44-BEC6-4A2F-A36E-ABB8A369F528}" destId="{A501ED69-DC26-4B86-B24C-7E5FB40CFC7B}" srcOrd="0" destOrd="0" presId="urn:microsoft.com/office/officeart/2005/8/layout/radial6"/>
    <dgm:cxn modelId="{E7D95B6F-0BFD-4976-9C62-E5C546ED486F}" type="presParOf" srcId="{E1D6AF44-BEC6-4A2F-A36E-ABB8A369F528}" destId="{93D4ED56-1D02-41B0-BE10-9D6C3EAC05ED}" srcOrd="1" destOrd="0" presId="urn:microsoft.com/office/officeart/2005/8/layout/radial6"/>
    <dgm:cxn modelId="{EAF080F3-DFB5-41A8-97F5-9B84FAFBB606}" type="presParOf" srcId="{E1D6AF44-BEC6-4A2F-A36E-ABB8A369F528}" destId="{51A75F4F-1DC7-4EA0-849A-A17CF43E1444}" srcOrd="2" destOrd="0" presId="urn:microsoft.com/office/officeart/2005/8/layout/radial6"/>
    <dgm:cxn modelId="{06B392FB-F68B-4528-8A04-BDAC074C9946}" type="presParOf" srcId="{E1D6AF44-BEC6-4A2F-A36E-ABB8A369F528}" destId="{4947F46E-EDAF-4D11-9448-4A43072EFD1B}" srcOrd="3" destOrd="0" presId="urn:microsoft.com/office/officeart/2005/8/layout/radial6"/>
    <dgm:cxn modelId="{327A3037-66AD-4C69-B3FD-CFAB30F5185B}" type="presParOf" srcId="{E1D6AF44-BEC6-4A2F-A36E-ABB8A369F528}" destId="{831D94ED-28D4-4832-B5F6-CA4A97E36A3F}" srcOrd="4" destOrd="0" presId="urn:microsoft.com/office/officeart/2005/8/layout/radial6"/>
    <dgm:cxn modelId="{84A8FBCF-7CAE-4C58-BDB3-A42250A24CE2}" type="presParOf" srcId="{E1D6AF44-BEC6-4A2F-A36E-ABB8A369F528}" destId="{9CC3BF48-C661-481C-AE0B-FDAA648C96CD}" srcOrd="5" destOrd="0" presId="urn:microsoft.com/office/officeart/2005/8/layout/radial6"/>
    <dgm:cxn modelId="{CE046121-DDEF-4821-9FA9-4AC14079391C}" type="presParOf" srcId="{E1D6AF44-BEC6-4A2F-A36E-ABB8A369F528}" destId="{FF8C91CA-EB8A-4126-B3F8-A8A2F4D03A12}" srcOrd="6" destOrd="0" presId="urn:microsoft.com/office/officeart/2005/8/layout/radial6"/>
    <dgm:cxn modelId="{513443B3-BD56-4D52-B482-6A4BA85B8118}" type="presParOf" srcId="{E1D6AF44-BEC6-4A2F-A36E-ABB8A369F528}" destId="{89C5B066-E5D9-450D-870B-91F94F936D5D}" srcOrd="7" destOrd="0" presId="urn:microsoft.com/office/officeart/2005/8/layout/radial6"/>
    <dgm:cxn modelId="{565CA74A-1756-4937-9060-65D5AD55BE4D}" type="presParOf" srcId="{E1D6AF44-BEC6-4A2F-A36E-ABB8A369F528}" destId="{3D84AC4E-998A-4FB0-AC23-C96B0BB7C6FD}" srcOrd="8" destOrd="0" presId="urn:microsoft.com/office/officeart/2005/8/layout/radial6"/>
    <dgm:cxn modelId="{CD35A8FF-E245-4DD4-8951-F79F40113429}" type="presParOf" srcId="{E1D6AF44-BEC6-4A2F-A36E-ABB8A369F528}" destId="{7360C9E5-62AF-4F64-9C80-157248E55418}" srcOrd="9" destOrd="0" presId="urn:microsoft.com/office/officeart/2005/8/layout/radial6"/>
    <dgm:cxn modelId="{26BDD872-A622-4DD2-92E3-411026641EA1}" type="presParOf" srcId="{E1D6AF44-BEC6-4A2F-A36E-ABB8A369F528}" destId="{10FA6C53-54AD-4125-838F-512DA8BDB010}" srcOrd="10" destOrd="0" presId="urn:microsoft.com/office/officeart/2005/8/layout/radial6"/>
    <dgm:cxn modelId="{946FE870-EFE4-4C6A-A303-46C777B27015}" type="presParOf" srcId="{E1D6AF44-BEC6-4A2F-A36E-ABB8A369F528}" destId="{CC643B68-B376-4877-9D20-7FD7B3FA57BC}" srcOrd="11" destOrd="0" presId="urn:microsoft.com/office/officeart/2005/8/layout/radial6"/>
    <dgm:cxn modelId="{BF449956-4BC1-46FF-A80E-CA9058CD8F19}" type="presParOf" srcId="{E1D6AF44-BEC6-4A2F-A36E-ABB8A369F528}" destId="{4F639E70-753D-4820-8CE6-D1349BBF5519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164538-84C3-48BF-AE9E-CA236C471B90}" type="doc">
      <dgm:prSet loTypeId="urn:microsoft.com/office/officeart/2005/8/layout/balance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0E7A7B97-14B2-4EEC-9640-2C7155E45F27}">
      <dgm:prSet phldrT="[besedilo]"/>
      <dgm:spPr/>
      <dgm:t>
        <a:bodyPr/>
        <a:lstStyle/>
        <a:p>
          <a:r>
            <a:rPr lang="en-US" noProof="0" dirty="0"/>
            <a:t>RACI</a:t>
          </a:r>
        </a:p>
      </dgm:t>
    </dgm:pt>
    <dgm:pt modelId="{B6CA8883-F2A3-4596-A3F1-5C5237752672}" type="parTrans" cxnId="{C380807B-6075-4F29-951E-8131837057E0}">
      <dgm:prSet/>
      <dgm:spPr/>
      <dgm:t>
        <a:bodyPr/>
        <a:lstStyle/>
        <a:p>
          <a:endParaRPr lang="en-GB"/>
        </a:p>
      </dgm:t>
    </dgm:pt>
    <dgm:pt modelId="{7334F367-D485-4EF5-B2F4-98544026B8C9}" type="sibTrans" cxnId="{C380807B-6075-4F29-951E-8131837057E0}">
      <dgm:prSet/>
      <dgm:spPr/>
      <dgm:t>
        <a:bodyPr/>
        <a:lstStyle/>
        <a:p>
          <a:endParaRPr lang="en-GB"/>
        </a:p>
      </dgm:t>
    </dgm:pt>
    <dgm:pt modelId="{6302EDF7-1DFA-475A-B145-BC522A016DE2}">
      <dgm:prSet phldrT="[besedilo]" custT="1"/>
      <dgm:spPr/>
      <dgm:t>
        <a:bodyPr/>
        <a:lstStyle/>
        <a:p>
          <a:r>
            <a:rPr lang="en-US" sz="2400" b="0" i="0" noProof="0" dirty="0"/>
            <a:t>Focused on accountability</a:t>
          </a:r>
          <a:r>
            <a:rPr lang="en-US" sz="2400" b="1" i="0" noProof="0" dirty="0"/>
            <a:t> </a:t>
          </a:r>
          <a:endParaRPr lang="en-US" sz="2400" noProof="0" dirty="0"/>
        </a:p>
      </dgm:t>
    </dgm:pt>
    <dgm:pt modelId="{CE8FEC1E-3886-4701-958F-10BA62E1A4D1}" type="parTrans" cxnId="{D6F90E94-E268-4AA7-BB4D-23F61F8F6F2F}">
      <dgm:prSet/>
      <dgm:spPr/>
      <dgm:t>
        <a:bodyPr/>
        <a:lstStyle/>
        <a:p>
          <a:endParaRPr lang="en-GB"/>
        </a:p>
      </dgm:t>
    </dgm:pt>
    <dgm:pt modelId="{E333F2BC-91DE-45F7-824E-2E883AA021DA}" type="sibTrans" cxnId="{D6F90E94-E268-4AA7-BB4D-23F61F8F6F2F}">
      <dgm:prSet/>
      <dgm:spPr/>
      <dgm:t>
        <a:bodyPr/>
        <a:lstStyle/>
        <a:p>
          <a:endParaRPr lang="en-GB"/>
        </a:p>
      </dgm:t>
    </dgm:pt>
    <dgm:pt modelId="{FE278DE9-0C3C-474C-90B2-DA50130DD7E0}">
      <dgm:prSet phldrT="[besedilo]"/>
      <dgm:spPr/>
      <dgm:t>
        <a:bodyPr/>
        <a:lstStyle/>
        <a:p>
          <a:r>
            <a:rPr lang="en-US" noProof="0" dirty="0"/>
            <a:t>Task oriented (How do we do it)</a:t>
          </a:r>
        </a:p>
      </dgm:t>
    </dgm:pt>
    <dgm:pt modelId="{6247E808-79EA-4173-B9D5-6E1B55DF5304}" type="parTrans" cxnId="{C9AE7496-5FCD-480A-8648-0B4A50136CF9}">
      <dgm:prSet/>
      <dgm:spPr/>
      <dgm:t>
        <a:bodyPr/>
        <a:lstStyle/>
        <a:p>
          <a:endParaRPr lang="en-GB"/>
        </a:p>
      </dgm:t>
    </dgm:pt>
    <dgm:pt modelId="{24D166BB-0A8F-4C70-AEC0-98A4F461A2A5}" type="sibTrans" cxnId="{C9AE7496-5FCD-480A-8648-0B4A50136CF9}">
      <dgm:prSet/>
      <dgm:spPr/>
      <dgm:t>
        <a:bodyPr/>
        <a:lstStyle/>
        <a:p>
          <a:endParaRPr lang="en-GB"/>
        </a:p>
      </dgm:t>
    </dgm:pt>
    <dgm:pt modelId="{7B4FC425-7395-4832-AB0D-9E66276AF495}">
      <dgm:prSet phldrT="[besedilo]"/>
      <dgm:spPr/>
      <dgm:t>
        <a:bodyPr/>
        <a:lstStyle/>
        <a:p>
          <a:r>
            <a:rPr lang="en-US" noProof="0" dirty="0"/>
            <a:t>RAPID</a:t>
          </a:r>
        </a:p>
      </dgm:t>
    </dgm:pt>
    <dgm:pt modelId="{689C9D9A-60AB-45E1-AF1F-1FC781780DBB}" type="parTrans" cxnId="{F9DF1B94-7411-42B7-AECB-E776A4297909}">
      <dgm:prSet/>
      <dgm:spPr/>
      <dgm:t>
        <a:bodyPr/>
        <a:lstStyle/>
        <a:p>
          <a:endParaRPr lang="en-GB"/>
        </a:p>
      </dgm:t>
    </dgm:pt>
    <dgm:pt modelId="{6B3FD225-B4A0-40D9-B138-0B15BFA832CE}" type="sibTrans" cxnId="{F9DF1B94-7411-42B7-AECB-E776A4297909}">
      <dgm:prSet/>
      <dgm:spPr/>
      <dgm:t>
        <a:bodyPr/>
        <a:lstStyle/>
        <a:p>
          <a:endParaRPr lang="en-GB"/>
        </a:p>
      </dgm:t>
    </dgm:pt>
    <dgm:pt modelId="{24010914-2B7F-458E-A44D-D26F88C9996A}">
      <dgm:prSet phldrT="[besedilo]"/>
      <dgm:spPr/>
      <dgm:t>
        <a:bodyPr/>
        <a:lstStyle/>
        <a:p>
          <a:r>
            <a:rPr lang="en-US" b="0" i="0" noProof="0" dirty="0"/>
            <a:t>What do we do?</a:t>
          </a:r>
          <a:endParaRPr lang="en-US" b="0" noProof="0" dirty="0"/>
        </a:p>
      </dgm:t>
    </dgm:pt>
    <dgm:pt modelId="{43DABC00-582D-4968-8863-F1C48A69929C}" type="parTrans" cxnId="{CF412CA2-C8DE-43FE-8DFC-A5F83EE38C92}">
      <dgm:prSet/>
      <dgm:spPr/>
      <dgm:t>
        <a:bodyPr/>
        <a:lstStyle/>
        <a:p>
          <a:endParaRPr lang="en-GB"/>
        </a:p>
      </dgm:t>
    </dgm:pt>
    <dgm:pt modelId="{5A213398-F018-4191-9E5C-B24C4F1BB9A5}" type="sibTrans" cxnId="{CF412CA2-C8DE-43FE-8DFC-A5F83EE38C92}">
      <dgm:prSet/>
      <dgm:spPr/>
      <dgm:t>
        <a:bodyPr/>
        <a:lstStyle/>
        <a:p>
          <a:endParaRPr lang="en-GB"/>
        </a:p>
      </dgm:t>
    </dgm:pt>
    <dgm:pt modelId="{397372A6-5AD0-4A78-9E55-A4C742CB46FB}">
      <dgm:prSet phldrT="[besedilo]"/>
      <dgm:spPr/>
      <dgm:t>
        <a:bodyPr/>
        <a:lstStyle/>
        <a:p>
          <a:r>
            <a:rPr lang="en-US" noProof="0" dirty="0"/>
            <a:t>Focused on making decisions</a:t>
          </a:r>
        </a:p>
      </dgm:t>
    </dgm:pt>
    <dgm:pt modelId="{FC227111-42EC-40C2-9134-E572B75A71FE}" type="parTrans" cxnId="{736FAC48-EB30-4B1C-810B-7CB49DAE7BEB}">
      <dgm:prSet/>
      <dgm:spPr/>
      <dgm:t>
        <a:bodyPr/>
        <a:lstStyle/>
        <a:p>
          <a:endParaRPr lang="en-GB"/>
        </a:p>
      </dgm:t>
    </dgm:pt>
    <dgm:pt modelId="{CA57410C-DA1F-4CED-B883-5748498408DC}" type="sibTrans" cxnId="{736FAC48-EB30-4B1C-810B-7CB49DAE7BEB}">
      <dgm:prSet/>
      <dgm:spPr/>
      <dgm:t>
        <a:bodyPr/>
        <a:lstStyle/>
        <a:p>
          <a:endParaRPr lang="en-GB"/>
        </a:p>
      </dgm:t>
    </dgm:pt>
    <dgm:pt modelId="{8D5EFCA8-7D19-4BCB-ABCA-8D67DFCA7E7A}" type="pres">
      <dgm:prSet presAssocID="{68164538-84C3-48BF-AE9E-CA236C471B90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F338FF52-D9C0-4675-91A6-E0F263FDB913}" type="pres">
      <dgm:prSet presAssocID="{68164538-84C3-48BF-AE9E-CA236C471B90}" presName="dummyMaxCanvas" presStyleCnt="0"/>
      <dgm:spPr/>
    </dgm:pt>
    <dgm:pt modelId="{2821C6E5-5AAA-431A-A3B5-8EB4D0435610}" type="pres">
      <dgm:prSet presAssocID="{68164538-84C3-48BF-AE9E-CA236C471B90}" presName="parentComposite" presStyleCnt="0"/>
      <dgm:spPr/>
    </dgm:pt>
    <dgm:pt modelId="{F3BFFD00-43A2-4DC5-B2D6-94448DBD4F59}" type="pres">
      <dgm:prSet presAssocID="{68164538-84C3-48BF-AE9E-CA236C471B90}" presName="parent1" presStyleLbl="alignAccFollowNode1" presStyleIdx="0" presStyleCnt="4">
        <dgm:presLayoutVars>
          <dgm:chMax val="4"/>
        </dgm:presLayoutVars>
      </dgm:prSet>
      <dgm:spPr/>
    </dgm:pt>
    <dgm:pt modelId="{E3A2B207-D156-474D-85AB-B7646A63F70D}" type="pres">
      <dgm:prSet presAssocID="{68164538-84C3-48BF-AE9E-CA236C471B90}" presName="parent2" presStyleLbl="alignAccFollowNode1" presStyleIdx="1" presStyleCnt="4">
        <dgm:presLayoutVars>
          <dgm:chMax val="4"/>
        </dgm:presLayoutVars>
      </dgm:prSet>
      <dgm:spPr/>
    </dgm:pt>
    <dgm:pt modelId="{FF47500F-AE64-434A-9B17-FB680F106271}" type="pres">
      <dgm:prSet presAssocID="{68164538-84C3-48BF-AE9E-CA236C471B90}" presName="childrenComposite" presStyleCnt="0"/>
      <dgm:spPr/>
    </dgm:pt>
    <dgm:pt modelId="{06971C18-8A4F-43BD-8F57-2C5319F1088B}" type="pres">
      <dgm:prSet presAssocID="{68164538-84C3-48BF-AE9E-CA236C471B90}" presName="dummyMaxCanvas_ChildArea" presStyleCnt="0"/>
      <dgm:spPr/>
    </dgm:pt>
    <dgm:pt modelId="{E662C88C-901C-42E6-AAAB-7046BF3A651D}" type="pres">
      <dgm:prSet presAssocID="{68164538-84C3-48BF-AE9E-CA236C471B90}" presName="fulcrum" presStyleLbl="alignAccFollowNode1" presStyleIdx="2" presStyleCnt="4"/>
      <dgm:spPr/>
    </dgm:pt>
    <dgm:pt modelId="{46E2388D-9315-4343-A289-0C22FA7ABE05}" type="pres">
      <dgm:prSet presAssocID="{68164538-84C3-48BF-AE9E-CA236C471B90}" presName="balance_22" presStyleLbl="alignAccFollowNode1" presStyleIdx="3" presStyleCnt="4">
        <dgm:presLayoutVars>
          <dgm:bulletEnabled val="1"/>
        </dgm:presLayoutVars>
      </dgm:prSet>
      <dgm:spPr/>
    </dgm:pt>
    <dgm:pt modelId="{764826AC-67BB-436B-8846-17EBAFB9EE72}" type="pres">
      <dgm:prSet presAssocID="{68164538-84C3-48BF-AE9E-CA236C471B90}" presName="right_22_1" presStyleLbl="node1" presStyleIdx="0" presStyleCnt="4">
        <dgm:presLayoutVars>
          <dgm:bulletEnabled val="1"/>
        </dgm:presLayoutVars>
      </dgm:prSet>
      <dgm:spPr/>
    </dgm:pt>
    <dgm:pt modelId="{218F2A35-C35D-49F8-BD4A-A73BDCFB390B}" type="pres">
      <dgm:prSet presAssocID="{68164538-84C3-48BF-AE9E-CA236C471B90}" presName="right_22_2" presStyleLbl="node1" presStyleIdx="1" presStyleCnt="4">
        <dgm:presLayoutVars>
          <dgm:bulletEnabled val="1"/>
        </dgm:presLayoutVars>
      </dgm:prSet>
      <dgm:spPr/>
    </dgm:pt>
    <dgm:pt modelId="{1F5B9804-A0A9-4DA8-B251-C97F91CA7FDA}" type="pres">
      <dgm:prSet presAssocID="{68164538-84C3-48BF-AE9E-CA236C471B90}" presName="left_22_1" presStyleLbl="node1" presStyleIdx="2" presStyleCnt="4" custScaleX="107678">
        <dgm:presLayoutVars>
          <dgm:bulletEnabled val="1"/>
        </dgm:presLayoutVars>
      </dgm:prSet>
      <dgm:spPr/>
    </dgm:pt>
    <dgm:pt modelId="{D1F5F3E7-3C74-48B7-AA7C-2D1EEAA5D163}" type="pres">
      <dgm:prSet presAssocID="{68164538-84C3-48BF-AE9E-CA236C471B90}" presName="left_22_2" presStyleLbl="node1" presStyleIdx="3" presStyleCnt="4" custScaleX="104106">
        <dgm:presLayoutVars>
          <dgm:bulletEnabled val="1"/>
        </dgm:presLayoutVars>
      </dgm:prSet>
      <dgm:spPr/>
    </dgm:pt>
  </dgm:ptLst>
  <dgm:cxnLst>
    <dgm:cxn modelId="{807BF203-1E36-4BDF-B9D3-CC7416FA4800}" type="presOf" srcId="{6302EDF7-1DFA-475A-B145-BC522A016DE2}" destId="{1F5B9804-A0A9-4DA8-B251-C97F91CA7FDA}" srcOrd="0" destOrd="0" presId="urn:microsoft.com/office/officeart/2005/8/layout/balance1"/>
    <dgm:cxn modelId="{0E84650F-C4EC-49FD-BAC4-6A412B62E030}" type="presOf" srcId="{24010914-2B7F-458E-A44D-D26F88C9996A}" destId="{764826AC-67BB-436B-8846-17EBAFB9EE72}" srcOrd="0" destOrd="0" presId="urn:microsoft.com/office/officeart/2005/8/layout/balance1"/>
    <dgm:cxn modelId="{736FAC48-EB30-4B1C-810B-7CB49DAE7BEB}" srcId="{7B4FC425-7395-4832-AB0D-9E66276AF495}" destId="{397372A6-5AD0-4A78-9E55-A4C742CB46FB}" srcOrd="1" destOrd="0" parTransId="{FC227111-42EC-40C2-9134-E572B75A71FE}" sibTransId="{CA57410C-DA1F-4CED-B883-5748498408DC}"/>
    <dgm:cxn modelId="{C380807B-6075-4F29-951E-8131837057E0}" srcId="{68164538-84C3-48BF-AE9E-CA236C471B90}" destId="{0E7A7B97-14B2-4EEC-9640-2C7155E45F27}" srcOrd="0" destOrd="0" parTransId="{B6CA8883-F2A3-4596-A3F1-5C5237752672}" sibTransId="{7334F367-D485-4EF5-B2F4-98544026B8C9}"/>
    <dgm:cxn modelId="{D6F90E94-E268-4AA7-BB4D-23F61F8F6F2F}" srcId="{0E7A7B97-14B2-4EEC-9640-2C7155E45F27}" destId="{6302EDF7-1DFA-475A-B145-BC522A016DE2}" srcOrd="0" destOrd="0" parTransId="{CE8FEC1E-3886-4701-958F-10BA62E1A4D1}" sibTransId="{E333F2BC-91DE-45F7-824E-2E883AA021DA}"/>
    <dgm:cxn modelId="{F9DF1B94-7411-42B7-AECB-E776A4297909}" srcId="{68164538-84C3-48BF-AE9E-CA236C471B90}" destId="{7B4FC425-7395-4832-AB0D-9E66276AF495}" srcOrd="1" destOrd="0" parTransId="{689C9D9A-60AB-45E1-AF1F-1FC781780DBB}" sibTransId="{6B3FD225-B4A0-40D9-B138-0B15BFA832CE}"/>
    <dgm:cxn modelId="{C9AE7496-5FCD-480A-8648-0B4A50136CF9}" srcId="{0E7A7B97-14B2-4EEC-9640-2C7155E45F27}" destId="{FE278DE9-0C3C-474C-90B2-DA50130DD7E0}" srcOrd="1" destOrd="0" parTransId="{6247E808-79EA-4173-B9D5-6E1B55DF5304}" sibTransId="{24D166BB-0A8F-4C70-AEC0-98A4F461A2A5}"/>
    <dgm:cxn modelId="{CF412CA2-C8DE-43FE-8DFC-A5F83EE38C92}" srcId="{7B4FC425-7395-4832-AB0D-9E66276AF495}" destId="{24010914-2B7F-458E-A44D-D26F88C9996A}" srcOrd="0" destOrd="0" parTransId="{43DABC00-582D-4968-8863-F1C48A69929C}" sibTransId="{5A213398-F018-4191-9E5C-B24C4F1BB9A5}"/>
    <dgm:cxn modelId="{3FB4B0B1-D663-4B8A-BD63-56D1C9EB1D02}" type="presOf" srcId="{FE278DE9-0C3C-474C-90B2-DA50130DD7E0}" destId="{D1F5F3E7-3C74-48B7-AA7C-2D1EEAA5D163}" srcOrd="0" destOrd="0" presId="urn:microsoft.com/office/officeart/2005/8/layout/balance1"/>
    <dgm:cxn modelId="{09B61AD2-46BD-4C9F-9A54-5D8883A2B283}" type="presOf" srcId="{0E7A7B97-14B2-4EEC-9640-2C7155E45F27}" destId="{F3BFFD00-43A2-4DC5-B2D6-94448DBD4F59}" srcOrd="0" destOrd="0" presId="urn:microsoft.com/office/officeart/2005/8/layout/balance1"/>
    <dgm:cxn modelId="{686B2BDF-F2CD-498D-B14F-596D87D91734}" type="presOf" srcId="{68164538-84C3-48BF-AE9E-CA236C471B90}" destId="{8D5EFCA8-7D19-4BCB-ABCA-8D67DFCA7E7A}" srcOrd="0" destOrd="0" presId="urn:microsoft.com/office/officeart/2005/8/layout/balance1"/>
    <dgm:cxn modelId="{FB9AB3FB-8DEA-468B-9A25-B216223C965F}" type="presOf" srcId="{397372A6-5AD0-4A78-9E55-A4C742CB46FB}" destId="{218F2A35-C35D-49F8-BD4A-A73BDCFB390B}" srcOrd="0" destOrd="0" presId="urn:microsoft.com/office/officeart/2005/8/layout/balance1"/>
    <dgm:cxn modelId="{673C23FF-CC84-48E7-BE53-A2096405A282}" type="presOf" srcId="{7B4FC425-7395-4832-AB0D-9E66276AF495}" destId="{E3A2B207-D156-474D-85AB-B7646A63F70D}" srcOrd="0" destOrd="0" presId="urn:microsoft.com/office/officeart/2005/8/layout/balance1"/>
    <dgm:cxn modelId="{FA9232A5-77E0-4E54-BD6E-C8F6E448E5B8}" type="presParOf" srcId="{8D5EFCA8-7D19-4BCB-ABCA-8D67DFCA7E7A}" destId="{F338FF52-D9C0-4675-91A6-E0F263FDB913}" srcOrd="0" destOrd="0" presId="urn:microsoft.com/office/officeart/2005/8/layout/balance1"/>
    <dgm:cxn modelId="{D8A05774-AEB3-4C60-AA62-04629EA41D94}" type="presParOf" srcId="{8D5EFCA8-7D19-4BCB-ABCA-8D67DFCA7E7A}" destId="{2821C6E5-5AAA-431A-A3B5-8EB4D0435610}" srcOrd="1" destOrd="0" presId="urn:microsoft.com/office/officeart/2005/8/layout/balance1"/>
    <dgm:cxn modelId="{5CEF8443-6A67-4E67-BB64-42E49FA94704}" type="presParOf" srcId="{2821C6E5-5AAA-431A-A3B5-8EB4D0435610}" destId="{F3BFFD00-43A2-4DC5-B2D6-94448DBD4F59}" srcOrd="0" destOrd="0" presId="urn:microsoft.com/office/officeart/2005/8/layout/balance1"/>
    <dgm:cxn modelId="{434C1854-7B60-4EFB-A59C-625B92F6082D}" type="presParOf" srcId="{2821C6E5-5AAA-431A-A3B5-8EB4D0435610}" destId="{E3A2B207-D156-474D-85AB-B7646A63F70D}" srcOrd="1" destOrd="0" presId="urn:microsoft.com/office/officeart/2005/8/layout/balance1"/>
    <dgm:cxn modelId="{11AB999B-406F-4813-8724-9E8589227937}" type="presParOf" srcId="{8D5EFCA8-7D19-4BCB-ABCA-8D67DFCA7E7A}" destId="{FF47500F-AE64-434A-9B17-FB680F106271}" srcOrd="2" destOrd="0" presId="urn:microsoft.com/office/officeart/2005/8/layout/balance1"/>
    <dgm:cxn modelId="{8851340C-D3DE-462F-9DFC-5089454A80FF}" type="presParOf" srcId="{FF47500F-AE64-434A-9B17-FB680F106271}" destId="{06971C18-8A4F-43BD-8F57-2C5319F1088B}" srcOrd="0" destOrd="0" presId="urn:microsoft.com/office/officeart/2005/8/layout/balance1"/>
    <dgm:cxn modelId="{0F01F6AE-0D76-4EDD-9511-2B6CADA51753}" type="presParOf" srcId="{FF47500F-AE64-434A-9B17-FB680F106271}" destId="{E662C88C-901C-42E6-AAAB-7046BF3A651D}" srcOrd="1" destOrd="0" presId="urn:microsoft.com/office/officeart/2005/8/layout/balance1"/>
    <dgm:cxn modelId="{11CFF218-56D3-4762-8D3C-5DB3600A28D3}" type="presParOf" srcId="{FF47500F-AE64-434A-9B17-FB680F106271}" destId="{46E2388D-9315-4343-A289-0C22FA7ABE05}" srcOrd="2" destOrd="0" presId="urn:microsoft.com/office/officeart/2005/8/layout/balance1"/>
    <dgm:cxn modelId="{8BC6C071-912A-49A5-A2E9-8BD02FEF5CAF}" type="presParOf" srcId="{FF47500F-AE64-434A-9B17-FB680F106271}" destId="{764826AC-67BB-436B-8846-17EBAFB9EE72}" srcOrd="3" destOrd="0" presId="urn:microsoft.com/office/officeart/2005/8/layout/balance1"/>
    <dgm:cxn modelId="{B0E799E2-FFDF-4ACB-B996-F67F5548099C}" type="presParOf" srcId="{FF47500F-AE64-434A-9B17-FB680F106271}" destId="{218F2A35-C35D-49F8-BD4A-A73BDCFB390B}" srcOrd="4" destOrd="0" presId="urn:microsoft.com/office/officeart/2005/8/layout/balance1"/>
    <dgm:cxn modelId="{B37100C3-0E9F-4982-B7B7-A78C3E35E1E3}" type="presParOf" srcId="{FF47500F-AE64-434A-9B17-FB680F106271}" destId="{1F5B9804-A0A9-4DA8-B251-C97F91CA7FDA}" srcOrd="5" destOrd="0" presId="urn:microsoft.com/office/officeart/2005/8/layout/balance1"/>
    <dgm:cxn modelId="{520805D5-DE8D-485F-A88C-6E859A798466}" type="presParOf" srcId="{FF47500F-AE64-434A-9B17-FB680F106271}" destId="{D1F5F3E7-3C74-48B7-AA7C-2D1EEAA5D163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BA965-0900-4354-A364-0129D63BB07F}">
      <dsp:nvSpPr>
        <dsp:cNvPr id="0" name=""/>
        <dsp:cNvSpPr/>
      </dsp:nvSpPr>
      <dsp:spPr>
        <a:xfrm rot="5400000">
          <a:off x="1269368" y="1246607"/>
          <a:ext cx="1205753" cy="1049005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500" kern="1200" dirty="0"/>
            <a:t>R</a:t>
          </a:r>
          <a:endParaRPr lang="en-GB" sz="6500" kern="1200" dirty="0"/>
        </a:p>
      </dsp:txBody>
      <dsp:txXfrm rot="-5400000">
        <a:off x="1511212" y="1356131"/>
        <a:ext cx="722065" cy="829960"/>
      </dsp:txXfrm>
    </dsp:sp>
    <dsp:sp modelId="{20BC402C-9057-47E4-935D-F0B1DD3D1200}">
      <dsp:nvSpPr>
        <dsp:cNvPr id="0" name=""/>
        <dsp:cNvSpPr/>
      </dsp:nvSpPr>
      <dsp:spPr>
        <a:xfrm>
          <a:off x="2121" y="1409384"/>
          <a:ext cx="1302213" cy="723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EB40F5-A147-4089-B4F4-F43F1978B582}">
      <dsp:nvSpPr>
        <dsp:cNvPr id="0" name=""/>
        <dsp:cNvSpPr/>
      </dsp:nvSpPr>
      <dsp:spPr>
        <a:xfrm rot="5400000">
          <a:off x="2402294" y="1246607"/>
          <a:ext cx="1205753" cy="1049005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500" kern="1200" dirty="0"/>
            <a:t>A</a:t>
          </a:r>
          <a:endParaRPr lang="en-GB" sz="6500" kern="1200" dirty="0"/>
        </a:p>
      </dsp:txBody>
      <dsp:txXfrm rot="-5400000">
        <a:off x="2644138" y="1356131"/>
        <a:ext cx="722065" cy="829960"/>
      </dsp:txXfrm>
    </dsp:sp>
    <dsp:sp modelId="{49FFCE62-CB24-4474-A858-D04ADA47BDC5}">
      <dsp:nvSpPr>
        <dsp:cNvPr id="0" name=""/>
        <dsp:cNvSpPr/>
      </dsp:nvSpPr>
      <dsp:spPr>
        <a:xfrm rot="5400000">
          <a:off x="1838001" y="2270051"/>
          <a:ext cx="1205753" cy="10490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500" kern="1200" dirty="0"/>
            <a:t>I</a:t>
          </a:r>
          <a:endParaRPr lang="en-GB" sz="6500" kern="1200" dirty="0"/>
        </a:p>
      </dsp:txBody>
      <dsp:txXfrm rot="-5400000">
        <a:off x="2079845" y="2379575"/>
        <a:ext cx="722065" cy="829960"/>
      </dsp:txXfrm>
    </dsp:sp>
    <dsp:sp modelId="{41FC5090-C7D4-4729-BC83-31C57131E629}">
      <dsp:nvSpPr>
        <dsp:cNvPr id="0" name=""/>
        <dsp:cNvSpPr/>
      </dsp:nvSpPr>
      <dsp:spPr>
        <a:xfrm>
          <a:off x="2997212" y="2432827"/>
          <a:ext cx="1345620" cy="723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3FEBA-EE2B-4BAF-B0F0-080CD9FE5306}">
      <dsp:nvSpPr>
        <dsp:cNvPr id="0" name=""/>
        <dsp:cNvSpPr/>
      </dsp:nvSpPr>
      <dsp:spPr>
        <a:xfrm rot="5400000">
          <a:off x="705075" y="2270051"/>
          <a:ext cx="1205753" cy="1049005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6500" kern="1200" dirty="0"/>
            <a:t>C</a:t>
          </a:r>
          <a:endParaRPr lang="en-GB" sz="6500" kern="1200" dirty="0"/>
        </a:p>
      </dsp:txBody>
      <dsp:txXfrm rot="-5400000">
        <a:off x="946919" y="2379575"/>
        <a:ext cx="722065" cy="8299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58099-B060-4F23-B74C-BDC5045A1B71}">
      <dsp:nvSpPr>
        <dsp:cNvPr id="0" name=""/>
        <dsp:cNvSpPr/>
      </dsp:nvSpPr>
      <dsp:spPr>
        <a:xfrm>
          <a:off x="1190703" y="131133"/>
          <a:ext cx="2713107" cy="271310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Gives clear understanding of the role and responsibilities around the work process.</a:t>
          </a:r>
        </a:p>
      </dsp:txBody>
      <dsp:txXfrm>
        <a:off x="1552451" y="605927"/>
        <a:ext cx="1989611" cy="1220898"/>
      </dsp:txXfrm>
    </dsp:sp>
    <dsp:sp modelId="{DA227A52-59C3-43D0-A165-0A3AF6F49295}">
      <dsp:nvSpPr>
        <dsp:cNvPr id="0" name=""/>
        <dsp:cNvSpPr/>
      </dsp:nvSpPr>
      <dsp:spPr>
        <a:xfrm>
          <a:off x="2169682" y="1826825"/>
          <a:ext cx="2713107" cy="271310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Improves the understanding of function between departments and responsibilities.</a:t>
          </a:r>
        </a:p>
      </dsp:txBody>
      <dsp:txXfrm>
        <a:off x="2999441" y="2527711"/>
        <a:ext cx="1627864" cy="1492208"/>
      </dsp:txXfrm>
    </dsp:sp>
    <dsp:sp modelId="{C8488E47-195E-4E21-96D2-E192B2A5F588}">
      <dsp:nvSpPr>
        <dsp:cNvPr id="0" name=""/>
        <dsp:cNvSpPr/>
      </dsp:nvSpPr>
      <dsp:spPr>
        <a:xfrm>
          <a:off x="211723" y="1826825"/>
          <a:ext cx="2713107" cy="2713107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/>
            <a:t>Defines the roles and</a:t>
          </a:r>
          <a:r>
            <a:rPr lang="sl-SI" sz="2000" kern="1200" noProof="0" dirty="0"/>
            <a:t> </a:t>
          </a:r>
          <a:r>
            <a:rPr lang="en-US" sz="2000" kern="1200" noProof="0" dirty="0"/>
            <a:t>responsibilities of team members.</a:t>
          </a:r>
        </a:p>
      </dsp:txBody>
      <dsp:txXfrm>
        <a:off x="467208" y="2527711"/>
        <a:ext cx="1627864" cy="14922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A3563-25EB-415F-B453-F9DDABA06DBF}">
      <dsp:nvSpPr>
        <dsp:cNvPr id="0" name=""/>
        <dsp:cNvSpPr/>
      </dsp:nvSpPr>
      <dsp:spPr>
        <a:xfrm>
          <a:off x="3461" y="209856"/>
          <a:ext cx="1874286" cy="151184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It enables employees to be more engaged</a:t>
          </a:r>
          <a:endParaRPr lang="sl-SI" sz="2200" kern="1200" dirty="0"/>
        </a:p>
      </dsp:txBody>
      <dsp:txXfrm>
        <a:off x="3461" y="209856"/>
        <a:ext cx="1874286" cy="1511840"/>
      </dsp:txXfrm>
    </dsp:sp>
    <dsp:sp modelId="{F9B0C102-6AA0-4DCD-8861-1446F9196EC3}">
      <dsp:nvSpPr>
        <dsp:cNvPr id="0" name=""/>
        <dsp:cNvSpPr/>
      </dsp:nvSpPr>
      <dsp:spPr>
        <a:xfrm>
          <a:off x="2065176" y="209856"/>
          <a:ext cx="1874286" cy="15118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It assists with employee training.</a:t>
          </a:r>
          <a:endParaRPr lang="sl-SI" sz="2200" kern="1200" dirty="0"/>
        </a:p>
      </dsp:txBody>
      <dsp:txXfrm>
        <a:off x="2065176" y="209856"/>
        <a:ext cx="1874286" cy="1511840"/>
      </dsp:txXfrm>
    </dsp:sp>
    <dsp:sp modelId="{CCA0A4DB-7B21-40B5-846B-1EA987C77B78}">
      <dsp:nvSpPr>
        <dsp:cNvPr id="0" name=""/>
        <dsp:cNvSpPr/>
      </dsp:nvSpPr>
      <dsp:spPr>
        <a:xfrm>
          <a:off x="4126890" y="209856"/>
          <a:ext cx="1874286" cy="15118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It decreases frustration with management</a:t>
          </a:r>
          <a:endParaRPr lang="sl-SI" sz="2200" kern="1200"/>
        </a:p>
      </dsp:txBody>
      <dsp:txXfrm>
        <a:off x="4126890" y="209856"/>
        <a:ext cx="1874286" cy="1511840"/>
      </dsp:txXfrm>
    </dsp:sp>
    <dsp:sp modelId="{F67517A9-ED39-46A2-816B-F330C9DF54F1}">
      <dsp:nvSpPr>
        <dsp:cNvPr id="0" name=""/>
        <dsp:cNvSpPr/>
      </dsp:nvSpPr>
      <dsp:spPr>
        <a:xfrm>
          <a:off x="6188605" y="209856"/>
          <a:ext cx="1874286" cy="15118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It helps save time in meetings</a:t>
          </a:r>
          <a:endParaRPr lang="sl-SI" sz="2200" kern="1200"/>
        </a:p>
      </dsp:txBody>
      <dsp:txXfrm>
        <a:off x="6188605" y="209856"/>
        <a:ext cx="1874286" cy="1511840"/>
      </dsp:txXfrm>
    </dsp:sp>
    <dsp:sp modelId="{31AB480F-115E-4D66-8665-C6488F120328}">
      <dsp:nvSpPr>
        <dsp:cNvPr id="0" name=""/>
        <dsp:cNvSpPr/>
      </dsp:nvSpPr>
      <dsp:spPr>
        <a:xfrm>
          <a:off x="8250320" y="209856"/>
          <a:ext cx="1874286" cy="151184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It aligns with your organizational strategy</a:t>
          </a:r>
          <a:endParaRPr lang="sl-SI" sz="2200" kern="1200"/>
        </a:p>
      </dsp:txBody>
      <dsp:txXfrm>
        <a:off x="8250320" y="209856"/>
        <a:ext cx="1874286" cy="15118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386BA6-FFAC-453C-AD66-E5D561861555}">
      <dsp:nvSpPr>
        <dsp:cNvPr id="0" name=""/>
        <dsp:cNvSpPr/>
      </dsp:nvSpPr>
      <dsp:spPr>
        <a:xfrm rot="5400000">
          <a:off x="-141704" y="145917"/>
          <a:ext cx="944694" cy="6612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>
              <a:solidFill>
                <a:schemeClr val="accent5">
                  <a:lumMod val="50000"/>
                </a:schemeClr>
              </a:solidFill>
            </a:rPr>
            <a:t>R</a:t>
          </a:r>
          <a:endParaRPr lang="en-GB" sz="28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0" y="334856"/>
        <a:ext cx="661286" cy="283408"/>
      </dsp:txXfrm>
    </dsp:sp>
    <dsp:sp modelId="{EDFD7F3A-5308-4FD3-ADA5-C4EBC11C3FBE}">
      <dsp:nvSpPr>
        <dsp:cNvPr id="0" name=""/>
        <dsp:cNvSpPr/>
      </dsp:nvSpPr>
      <dsp:spPr>
        <a:xfrm rot="5400000">
          <a:off x="1797308" y="-1131809"/>
          <a:ext cx="614374" cy="2886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800" kern="1200" dirty="0" err="1">
              <a:solidFill>
                <a:schemeClr val="accent5">
                  <a:lumMod val="50000"/>
                </a:schemeClr>
              </a:solidFill>
            </a:rPr>
            <a:t>Recommend</a:t>
          </a:r>
          <a:endParaRPr lang="en-GB" sz="28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661286" y="34204"/>
        <a:ext cx="2856428" cy="554392"/>
      </dsp:txXfrm>
    </dsp:sp>
    <dsp:sp modelId="{0E68274F-C608-42C5-86B3-1566DDD81086}">
      <dsp:nvSpPr>
        <dsp:cNvPr id="0" name=""/>
        <dsp:cNvSpPr/>
      </dsp:nvSpPr>
      <dsp:spPr>
        <a:xfrm rot="5400000">
          <a:off x="-141704" y="971717"/>
          <a:ext cx="944694" cy="6612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>
              <a:solidFill>
                <a:schemeClr val="accent5">
                  <a:lumMod val="50000"/>
                </a:schemeClr>
              </a:solidFill>
            </a:rPr>
            <a:t>A</a:t>
          </a:r>
          <a:endParaRPr lang="en-GB" sz="28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0" y="1160656"/>
        <a:ext cx="661286" cy="283408"/>
      </dsp:txXfrm>
    </dsp:sp>
    <dsp:sp modelId="{F222194F-8683-4B26-8A24-293ACDE3CB55}">
      <dsp:nvSpPr>
        <dsp:cNvPr id="0" name=""/>
        <dsp:cNvSpPr/>
      </dsp:nvSpPr>
      <dsp:spPr>
        <a:xfrm rot="5400000">
          <a:off x="1797470" y="-306170"/>
          <a:ext cx="614051" cy="2886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800" kern="1200" dirty="0" err="1">
              <a:solidFill>
                <a:schemeClr val="accent5">
                  <a:lumMod val="50000"/>
                </a:schemeClr>
              </a:solidFill>
            </a:rPr>
            <a:t>Agree</a:t>
          </a:r>
          <a:endParaRPr lang="en-GB" sz="28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661287" y="859988"/>
        <a:ext cx="2856444" cy="554101"/>
      </dsp:txXfrm>
    </dsp:sp>
    <dsp:sp modelId="{3107D207-ECDF-4931-813B-F0D9A7154703}">
      <dsp:nvSpPr>
        <dsp:cNvPr id="0" name=""/>
        <dsp:cNvSpPr/>
      </dsp:nvSpPr>
      <dsp:spPr>
        <a:xfrm rot="5400000">
          <a:off x="-141704" y="1797517"/>
          <a:ext cx="944694" cy="6612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>
              <a:solidFill>
                <a:schemeClr val="accent5">
                  <a:lumMod val="50000"/>
                </a:schemeClr>
              </a:solidFill>
            </a:rPr>
            <a:t>P</a:t>
          </a:r>
          <a:endParaRPr lang="en-GB" sz="28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0" y="1986456"/>
        <a:ext cx="661286" cy="283408"/>
      </dsp:txXfrm>
    </dsp:sp>
    <dsp:sp modelId="{ED2CBAB2-7908-45D4-8544-BA783A7C9489}">
      <dsp:nvSpPr>
        <dsp:cNvPr id="0" name=""/>
        <dsp:cNvSpPr/>
      </dsp:nvSpPr>
      <dsp:spPr>
        <a:xfrm rot="5400000">
          <a:off x="1797470" y="519629"/>
          <a:ext cx="614051" cy="2886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800" kern="1200" dirty="0" err="1">
              <a:solidFill>
                <a:schemeClr val="accent5">
                  <a:lumMod val="50000"/>
                </a:schemeClr>
              </a:solidFill>
            </a:rPr>
            <a:t>Perform</a:t>
          </a:r>
          <a:endParaRPr lang="en-GB" sz="28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661287" y="1685788"/>
        <a:ext cx="2856444" cy="554101"/>
      </dsp:txXfrm>
    </dsp:sp>
    <dsp:sp modelId="{128984FD-EBD6-47F0-9E57-CE6853F0683A}">
      <dsp:nvSpPr>
        <dsp:cNvPr id="0" name=""/>
        <dsp:cNvSpPr/>
      </dsp:nvSpPr>
      <dsp:spPr>
        <a:xfrm rot="5400000">
          <a:off x="-141704" y="2623318"/>
          <a:ext cx="944694" cy="6612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>
              <a:solidFill>
                <a:schemeClr val="accent5">
                  <a:lumMod val="50000"/>
                </a:schemeClr>
              </a:solidFill>
            </a:rPr>
            <a:t>I</a:t>
          </a:r>
          <a:endParaRPr lang="en-GB" sz="28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0" y="2812257"/>
        <a:ext cx="661286" cy="283408"/>
      </dsp:txXfrm>
    </dsp:sp>
    <dsp:sp modelId="{881DC25A-69B2-453B-8680-1F641C2B3C08}">
      <dsp:nvSpPr>
        <dsp:cNvPr id="0" name=""/>
        <dsp:cNvSpPr/>
      </dsp:nvSpPr>
      <dsp:spPr>
        <a:xfrm rot="5400000">
          <a:off x="1797470" y="1345429"/>
          <a:ext cx="614051" cy="2886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800" kern="1200" dirty="0" err="1">
              <a:solidFill>
                <a:schemeClr val="accent5">
                  <a:lumMod val="50000"/>
                </a:schemeClr>
              </a:solidFill>
            </a:rPr>
            <a:t>Input</a:t>
          </a:r>
          <a:endParaRPr lang="en-GB" sz="28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661287" y="2511588"/>
        <a:ext cx="2856444" cy="554101"/>
      </dsp:txXfrm>
    </dsp:sp>
    <dsp:sp modelId="{65B42093-6B09-455D-AFD0-0E5378D6BF62}">
      <dsp:nvSpPr>
        <dsp:cNvPr id="0" name=""/>
        <dsp:cNvSpPr/>
      </dsp:nvSpPr>
      <dsp:spPr>
        <a:xfrm rot="5400000">
          <a:off x="-141704" y="3449118"/>
          <a:ext cx="944694" cy="66128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800" kern="1200" dirty="0">
              <a:solidFill>
                <a:schemeClr val="accent5">
                  <a:lumMod val="50000"/>
                </a:schemeClr>
              </a:solidFill>
            </a:rPr>
            <a:t>I</a:t>
          </a:r>
          <a:endParaRPr lang="en-GB" sz="28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0" y="3638057"/>
        <a:ext cx="661286" cy="283408"/>
      </dsp:txXfrm>
    </dsp:sp>
    <dsp:sp modelId="{1A77DBCF-816D-4A77-8712-F43D675B07CE}">
      <dsp:nvSpPr>
        <dsp:cNvPr id="0" name=""/>
        <dsp:cNvSpPr/>
      </dsp:nvSpPr>
      <dsp:spPr>
        <a:xfrm rot="5400000">
          <a:off x="1797470" y="2171230"/>
          <a:ext cx="614051" cy="288641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l-SI" sz="2800" kern="1200" dirty="0" err="1">
              <a:solidFill>
                <a:schemeClr val="accent5">
                  <a:lumMod val="50000"/>
                </a:schemeClr>
              </a:solidFill>
            </a:rPr>
            <a:t>Decide</a:t>
          </a:r>
          <a:endParaRPr lang="en-GB" sz="2800" kern="1200" dirty="0">
            <a:solidFill>
              <a:schemeClr val="accent5">
                <a:lumMod val="50000"/>
              </a:schemeClr>
            </a:solidFill>
          </a:endParaRPr>
        </a:p>
      </dsp:txBody>
      <dsp:txXfrm rot="-5400000">
        <a:off x="661287" y="3337389"/>
        <a:ext cx="2856444" cy="5541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34EA83-7AF4-4751-99B2-993B3C63C4EC}">
      <dsp:nvSpPr>
        <dsp:cNvPr id="0" name=""/>
        <dsp:cNvSpPr/>
      </dsp:nvSpPr>
      <dsp:spPr>
        <a:xfrm>
          <a:off x="2156624" y="1918296"/>
          <a:ext cx="2344584" cy="2344584"/>
        </a:xfrm>
        <a:prstGeom prst="gear9">
          <a:avLst/>
        </a:prstGeom>
        <a:solidFill>
          <a:schemeClr val="accent5"/>
        </a:solidFill>
        <a:ln w="12700" cap="flat" cmpd="sng" algn="ctr">
          <a:solidFill>
            <a:schemeClr val="accent5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000" b="1" kern="1200" dirty="0" err="1"/>
            <a:t>Decide</a:t>
          </a:r>
          <a:r>
            <a:rPr lang="sl-SI" sz="2000" b="1" kern="1200" dirty="0"/>
            <a:t> Role </a:t>
          </a:r>
          <a:r>
            <a:rPr lang="sl-SI" sz="2000" b="1" kern="1200" dirty="0" err="1"/>
            <a:t>of</a:t>
          </a:r>
          <a:r>
            <a:rPr lang="sl-SI" sz="2000" b="1" kern="1200" dirty="0"/>
            <a:t> RAPID </a:t>
          </a:r>
          <a:r>
            <a:rPr lang="sl-SI" sz="2000" b="1" kern="1200" dirty="0" err="1"/>
            <a:t>needs</a:t>
          </a:r>
          <a:r>
            <a:rPr lang="sl-SI" sz="2000" b="1" kern="1200" dirty="0"/>
            <a:t>:</a:t>
          </a:r>
          <a:endParaRPr lang="en-GB" sz="2000" b="1" kern="1200" dirty="0"/>
        </a:p>
      </dsp:txBody>
      <dsp:txXfrm>
        <a:off x="2627990" y="2467504"/>
        <a:ext cx="1401852" cy="1205164"/>
      </dsp:txXfrm>
    </dsp:sp>
    <dsp:sp modelId="{1556EBE8-A976-43E4-9D28-8B092D36707F}">
      <dsp:nvSpPr>
        <dsp:cNvPr id="0" name=""/>
        <dsp:cNvSpPr/>
      </dsp:nvSpPr>
      <dsp:spPr>
        <a:xfrm>
          <a:off x="792502" y="1364121"/>
          <a:ext cx="1705152" cy="1705152"/>
        </a:xfrm>
        <a:prstGeom prst="gear6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 err="1"/>
            <a:t>Needs</a:t>
          </a:r>
          <a:r>
            <a:rPr lang="sl-SI" sz="1400" kern="1200" dirty="0"/>
            <a:t> data </a:t>
          </a:r>
          <a:r>
            <a:rPr lang="sl-SI" sz="1400" kern="1200" dirty="0" err="1"/>
            <a:t>input</a:t>
          </a:r>
          <a:r>
            <a:rPr lang="sl-SI" sz="1400" kern="1200" dirty="0"/>
            <a:t> to make </a:t>
          </a:r>
          <a:r>
            <a:rPr lang="sl-SI" sz="1400" kern="1200" dirty="0" err="1"/>
            <a:t>choice</a:t>
          </a:r>
          <a:endParaRPr lang="en-GB" sz="1400" kern="1200" dirty="0"/>
        </a:p>
      </dsp:txBody>
      <dsp:txXfrm>
        <a:off x="1221779" y="1795993"/>
        <a:ext cx="846598" cy="841408"/>
      </dsp:txXfrm>
    </dsp:sp>
    <dsp:sp modelId="{45DDC243-26F6-4C7A-987F-78083728CB93}">
      <dsp:nvSpPr>
        <dsp:cNvPr id="0" name=""/>
        <dsp:cNvSpPr/>
      </dsp:nvSpPr>
      <dsp:spPr>
        <a:xfrm rot="20700000">
          <a:off x="1747562" y="187740"/>
          <a:ext cx="1670700" cy="1670700"/>
        </a:xfrm>
        <a:prstGeom prst="gear6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1400" kern="1200" dirty="0"/>
            <a:t>To know </a:t>
          </a:r>
          <a:r>
            <a:rPr lang="sl-SI" sz="1400" kern="1200" dirty="0" err="1"/>
            <a:t>who</a:t>
          </a:r>
          <a:r>
            <a:rPr lang="sl-SI" sz="1400" kern="1200" dirty="0"/>
            <a:t> </a:t>
          </a:r>
          <a:r>
            <a:rPr lang="sl-SI" sz="1400" kern="1200" dirty="0" err="1"/>
            <a:t>will</a:t>
          </a:r>
          <a:r>
            <a:rPr lang="sl-SI" sz="1400" kern="1200" dirty="0"/>
            <a:t> </a:t>
          </a:r>
          <a:r>
            <a:rPr lang="sl-SI" sz="1400" kern="1200" dirty="0" err="1"/>
            <a:t>perform</a:t>
          </a:r>
          <a:endParaRPr lang="en-GB" sz="1400" kern="1200" dirty="0"/>
        </a:p>
      </dsp:txBody>
      <dsp:txXfrm rot="-20700000">
        <a:off x="2113995" y="554174"/>
        <a:ext cx="937833" cy="937833"/>
      </dsp:txXfrm>
    </dsp:sp>
    <dsp:sp modelId="{C57F9599-87C0-4224-ABE5-079932B0B187}">
      <dsp:nvSpPr>
        <dsp:cNvPr id="0" name=""/>
        <dsp:cNvSpPr/>
      </dsp:nvSpPr>
      <dsp:spPr>
        <a:xfrm>
          <a:off x="1977093" y="1564075"/>
          <a:ext cx="3001067" cy="3001067"/>
        </a:xfrm>
        <a:prstGeom prst="circularArrow">
          <a:avLst>
            <a:gd name="adj1" fmla="val 4688"/>
            <a:gd name="adj2" fmla="val 299029"/>
            <a:gd name="adj3" fmla="val 2517842"/>
            <a:gd name="adj4" fmla="val 1585767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58E90-A960-4E3A-9BCA-526CC6DEA33B}">
      <dsp:nvSpPr>
        <dsp:cNvPr id="0" name=""/>
        <dsp:cNvSpPr/>
      </dsp:nvSpPr>
      <dsp:spPr>
        <a:xfrm>
          <a:off x="490523" y="986541"/>
          <a:ext cx="2180463" cy="218046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0026B-24CD-4E59-8BDA-89E4B7238907}">
      <dsp:nvSpPr>
        <dsp:cNvPr id="0" name=""/>
        <dsp:cNvSpPr/>
      </dsp:nvSpPr>
      <dsp:spPr>
        <a:xfrm>
          <a:off x="1361111" y="-178499"/>
          <a:ext cx="2350978" cy="235097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91EEF-9E70-4C0D-A543-564607DFF28A}">
      <dsp:nvSpPr>
        <dsp:cNvPr id="0" name=""/>
        <dsp:cNvSpPr/>
      </dsp:nvSpPr>
      <dsp:spPr>
        <a:xfrm>
          <a:off x="1852686" y="1950838"/>
          <a:ext cx="1370480" cy="13704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/>
            <a:t>Complex decisions</a:t>
          </a:r>
        </a:p>
      </dsp:txBody>
      <dsp:txXfrm>
        <a:off x="2053388" y="2151540"/>
        <a:ext cx="969076" cy="969076"/>
      </dsp:txXfrm>
    </dsp:sp>
    <dsp:sp modelId="{25BBFAFC-3543-48FC-BB3B-30906F5DDF3C}">
      <dsp:nvSpPr>
        <dsp:cNvPr id="0" name=""/>
        <dsp:cNvSpPr/>
      </dsp:nvSpPr>
      <dsp:spPr>
        <a:xfrm rot="11700000">
          <a:off x="631425" y="2090398"/>
          <a:ext cx="1197683" cy="390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C5AD7-A4B6-4D65-96B6-246027C5EB1D}">
      <dsp:nvSpPr>
        <dsp:cNvPr id="0" name=""/>
        <dsp:cNvSpPr/>
      </dsp:nvSpPr>
      <dsp:spPr>
        <a:xfrm>
          <a:off x="852" y="1609918"/>
          <a:ext cx="1301956" cy="1041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Need everyone involved to</a:t>
          </a:r>
        </a:p>
      </dsp:txBody>
      <dsp:txXfrm>
        <a:off x="31358" y="1640424"/>
        <a:ext cx="1240944" cy="980553"/>
      </dsp:txXfrm>
    </dsp:sp>
    <dsp:sp modelId="{605A5C28-3BB9-4F12-9C35-B6F0BD50B0AC}">
      <dsp:nvSpPr>
        <dsp:cNvPr id="0" name=""/>
        <dsp:cNvSpPr/>
      </dsp:nvSpPr>
      <dsp:spPr>
        <a:xfrm rot="14700000">
          <a:off x="1366949" y="1213836"/>
          <a:ext cx="1197683" cy="390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AF25B2-F1CA-48BE-A42A-CAE0C96DAA0D}">
      <dsp:nvSpPr>
        <dsp:cNvPr id="0" name=""/>
        <dsp:cNvSpPr/>
      </dsp:nvSpPr>
      <dsp:spPr>
        <a:xfrm>
          <a:off x="1061731" y="345611"/>
          <a:ext cx="1301956" cy="1041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Know who is in charge &amp;</a:t>
          </a:r>
        </a:p>
      </dsp:txBody>
      <dsp:txXfrm>
        <a:off x="1092237" y="376117"/>
        <a:ext cx="1240944" cy="980553"/>
      </dsp:txXfrm>
    </dsp:sp>
    <dsp:sp modelId="{67CC2310-024B-4028-ABC0-1EF00F573142}">
      <dsp:nvSpPr>
        <dsp:cNvPr id="0" name=""/>
        <dsp:cNvSpPr/>
      </dsp:nvSpPr>
      <dsp:spPr>
        <a:xfrm rot="17700000">
          <a:off x="2511220" y="1213836"/>
          <a:ext cx="1197683" cy="390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1D91BF-9C2B-43BB-8E55-3B6C265F2CE5}">
      <dsp:nvSpPr>
        <dsp:cNvPr id="0" name=""/>
        <dsp:cNvSpPr/>
      </dsp:nvSpPr>
      <dsp:spPr>
        <a:xfrm>
          <a:off x="2712165" y="345611"/>
          <a:ext cx="1301956" cy="1041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Which individual is responsible for what</a:t>
          </a:r>
        </a:p>
      </dsp:txBody>
      <dsp:txXfrm>
        <a:off x="2742671" y="376117"/>
        <a:ext cx="1240944" cy="980553"/>
      </dsp:txXfrm>
    </dsp:sp>
    <dsp:sp modelId="{3282A582-007F-48A1-9DD7-A1FE1BA1ABA7}">
      <dsp:nvSpPr>
        <dsp:cNvPr id="0" name=""/>
        <dsp:cNvSpPr/>
      </dsp:nvSpPr>
      <dsp:spPr>
        <a:xfrm rot="20700000">
          <a:off x="3246744" y="2090398"/>
          <a:ext cx="1197683" cy="3905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B6032-7E4C-415D-A426-0D36CF2E8B7C}">
      <dsp:nvSpPr>
        <dsp:cNvPr id="0" name=""/>
        <dsp:cNvSpPr/>
      </dsp:nvSpPr>
      <dsp:spPr>
        <a:xfrm>
          <a:off x="3773044" y="1609918"/>
          <a:ext cx="1301956" cy="10415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noProof="0" dirty="0"/>
            <a:t>Requires considerable time investment</a:t>
          </a:r>
        </a:p>
      </dsp:txBody>
      <dsp:txXfrm>
        <a:off x="3803550" y="1640424"/>
        <a:ext cx="1240944" cy="98055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39E70-753D-4820-8CE6-D1349BBF5519}">
      <dsp:nvSpPr>
        <dsp:cNvPr id="0" name=""/>
        <dsp:cNvSpPr/>
      </dsp:nvSpPr>
      <dsp:spPr>
        <a:xfrm>
          <a:off x="862702" y="-106094"/>
          <a:ext cx="5058420" cy="5593488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60C9E5-62AF-4F64-9C80-157248E55418}">
      <dsp:nvSpPr>
        <dsp:cNvPr id="0" name=""/>
        <dsp:cNvSpPr/>
      </dsp:nvSpPr>
      <dsp:spPr>
        <a:xfrm>
          <a:off x="853360" y="-87410"/>
          <a:ext cx="5058420" cy="5593488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C91CA-EB8A-4126-B3F8-A8A2F4D03A12}">
      <dsp:nvSpPr>
        <dsp:cNvPr id="0" name=""/>
        <dsp:cNvSpPr/>
      </dsp:nvSpPr>
      <dsp:spPr>
        <a:xfrm>
          <a:off x="853360" y="-87410"/>
          <a:ext cx="5058420" cy="5593488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47F46E-EDAF-4D11-9448-4A43072EFD1B}">
      <dsp:nvSpPr>
        <dsp:cNvPr id="0" name=""/>
        <dsp:cNvSpPr/>
      </dsp:nvSpPr>
      <dsp:spPr>
        <a:xfrm>
          <a:off x="853360" y="-87410"/>
          <a:ext cx="5058420" cy="5593488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1ED69-DC26-4B86-B24C-7E5FB40CFC7B}">
      <dsp:nvSpPr>
        <dsp:cNvPr id="0" name=""/>
        <dsp:cNvSpPr/>
      </dsp:nvSpPr>
      <dsp:spPr>
        <a:xfrm>
          <a:off x="2219329" y="1668974"/>
          <a:ext cx="2326481" cy="2080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noProof="0" dirty="0"/>
            <a:t>Decide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Make the decision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Commit the organization</a:t>
          </a:r>
        </a:p>
      </dsp:txBody>
      <dsp:txXfrm>
        <a:off x="2560034" y="1973688"/>
        <a:ext cx="1645071" cy="1471289"/>
      </dsp:txXfrm>
    </dsp:sp>
    <dsp:sp modelId="{93D4ED56-1D02-41B0-BE10-9D6C3EAC05ED}">
      <dsp:nvSpPr>
        <dsp:cNvPr id="0" name=""/>
        <dsp:cNvSpPr/>
      </dsp:nvSpPr>
      <dsp:spPr>
        <a:xfrm>
          <a:off x="2418709" y="-227955"/>
          <a:ext cx="1927721" cy="1800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Recommend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Recommends a decision or action</a:t>
          </a:r>
        </a:p>
      </dsp:txBody>
      <dsp:txXfrm>
        <a:off x="2701017" y="35766"/>
        <a:ext cx="1363105" cy="1273358"/>
      </dsp:txXfrm>
    </dsp:sp>
    <dsp:sp modelId="{831D94ED-28D4-4832-B5F6-CA4A97E36A3F}">
      <dsp:nvSpPr>
        <dsp:cNvPr id="0" name=""/>
        <dsp:cNvSpPr/>
      </dsp:nvSpPr>
      <dsp:spPr>
        <a:xfrm>
          <a:off x="4473629" y="1808933"/>
          <a:ext cx="1891658" cy="1800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Agree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Formally agrees to a decision</a:t>
          </a:r>
        </a:p>
      </dsp:txBody>
      <dsp:txXfrm>
        <a:off x="4750656" y="2072654"/>
        <a:ext cx="1337604" cy="1273358"/>
      </dsp:txXfrm>
    </dsp:sp>
    <dsp:sp modelId="{89C5B066-E5D9-450D-870B-91F94F936D5D}">
      <dsp:nvSpPr>
        <dsp:cNvPr id="0" name=""/>
        <dsp:cNvSpPr/>
      </dsp:nvSpPr>
      <dsp:spPr>
        <a:xfrm>
          <a:off x="2203682" y="3845821"/>
          <a:ext cx="2357775" cy="1800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Perform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Accountable for performing a decision once made</a:t>
          </a:r>
        </a:p>
      </dsp:txBody>
      <dsp:txXfrm>
        <a:off x="2548970" y="4109542"/>
        <a:ext cx="1667199" cy="1273358"/>
      </dsp:txXfrm>
    </dsp:sp>
    <dsp:sp modelId="{10FA6C53-54AD-4125-838F-512DA8BDB010}">
      <dsp:nvSpPr>
        <dsp:cNvPr id="0" name=""/>
        <dsp:cNvSpPr/>
      </dsp:nvSpPr>
      <dsp:spPr>
        <a:xfrm>
          <a:off x="349644" y="1808933"/>
          <a:ext cx="1992075" cy="18008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Input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Provide input to a recommendation</a:t>
          </a:r>
        </a:p>
      </dsp:txBody>
      <dsp:txXfrm>
        <a:off x="641377" y="2072654"/>
        <a:ext cx="1408609" cy="127335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BFFD00-43A2-4DC5-B2D6-94448DBD4F59}">
      <dsp:nvSpPr>
        <dsp:cNvPr id="0" name=""/>
        <dsp:cNvSpPr/>
      </dsp:nvSpPr>
      <dsp:spPr>
        <a:xfrm>
          <a:off x="1679786" y="0"/>
          <a:ext cx="1950720" cy="10837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noProof="0" dirty="0"/>
            <a:t>RACI</a:t>
          </a:r>
        </a:p>
      </dsp:txBody>
      <dsp:txXfrm>
        <a:off x="1711527" y="31741"/>
        <a:ext cx="1887238" cy="1020251"/>
      </dsp:txXfrm>
    </dsp:sp>
    <dsp:sp modelId="{E3A2B207-D156-474D-85AB-B7646A63F70D}">
      <dsp:nvSpPr>
        <dsp:cNvPr id="0" name=""/>
        <dsp:cNvSpPr/>
      </dsp:nvSpPr>
      <dsp:spPr>
        <a:xfrm>
          <a:off x="4497493" y="0"/>
          <a:ext cx="1950720" cy="1083733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676380"/>
            <a:satOff val="33333"/>
            <a:lumOff val="593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noProof="0" dirty="0"/>
            <a:t>RAPID</a:t>
          </a:r>
        </a:p>
      </dsp:txBody>
      <dsp:txXfrm>
        <a:off x="4529234" y="31741"/>
        <a:ext cx="1887238" cy="1020251"/>
      </dsp:txXfrm>
    </dsp:sp>
    <dsp:sp modelId="{E662C88C-901C-42E6-AAAB-7046BF3A651D}">
      <dsp:nvSpPr>
        <dsp:cNvPr id="0" name=""/>
        <dsp:cNvSpPr/>
      </dsp:nvSpPr>
      <dsp:spPr>
        <a:xfrm>
          <a:off x="3657599" y="4605866"/>
          <a:ext cx="812800" cy="812800"/>
        </a:xfrm>
        <a:prstGeom prst="triangle">
          <a:avLst/>
        </a:prstGeom>
        <a:solidFill>
          <a:schemeClr val="accent3">
            <a:tint val="40000"/>
            <a:alpha val="90000"/>
            <a:hueOff val="1352761"/>
            <a:satOff val="66667"/>
            <a:lumOff val="1186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1352761"/>
              <a:satOff val="66667"/>
              <a:lumOff val="118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E2388D-9315-4343-A289-0C22FA7ABE05}">
      <dsp:nvSpPr>
        <dsp:cNvPr id="0" name=""/>
        <dsp:cNvSpPr/>
      </dsp:nvSpPr>
      <dsp:spPr>
        <a:xfrm>
          <a:off x="1625599" y="4265574"/>
          <a:ext cx="4876800" cy="329454"/>
        </a:xfrm>
        <a:prstGeom prst="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4826AC-67BB-436B-8846-17EBAFB9EE72}">
      <dsp:nvSpPr>
        <dsp:cNvPr id="0" name=""/>
        <dsp:cNvSpPr/>
      </dsp:nvSpPr>
      <dsp:spPr>
        <a:xfrm>
          <a:off x="4497493" y="2839381"/>
          <a:ext cx="1950720" cy="1387178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noProof="0" dirty="0"/>
            <a:t>What do we do?</a:t>
          </a:r>
          <a:endParaRPr lang="en-US" sz="2400" b="0" kern="1200" noProof="0" dirty="0"/>
        </a:p>
      </dsp:txBody>
      <dsp:txXfrm>
        <a:off x="4565209" y="2907097"/>
        <a:ext cx="1815288" cy="1251746"/>
      </dsp:txXfrm>
    </dsp:sp>
    <dsp:sp modelId="{218F2A35-C35D-49F8-BD4A-A73BDCFB390B}">
      <dsp:nvSpPr>
        <dsp:cNvPr id="0" name=""/>
        <dsp:cNvSpPr/>
      </dsp:nvSpPr>
      <dsp:spPr>
        <a:xfrm>
          <a:off x="4497493" y="1387178"/>
          <a:ext cx="1950720" cy="1387178"/>
        </a:xfrm>
        <a:prstGeom prst="round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Focused on making decisions</a:t>
          </a:r>
        </a:p>
      </dsp:txBody>
      <dsp:txXfrm>
        <a:off x="4565209" y="1454894"/>
        <a:ext cx="1815288" cy="1251746"/>
      </dsp:txXfrm>
    </dsp:sp>
    <dsp:sp modelId="{1F5B9804-A0A9-4DA8-B251-C97F91CA7FDA}">
      <dsp:nvSpPr>
        <dsp:cNvPr id="0" name=""/>
        <dsp:cNvSpPr/>
      </dsp:nvSpPr>
      <dsp:spPr>
        <a:xfrm>
          <a:off x="1604898" y="2839381"/>
          <a:ext cx="2100496" cy="1387178"/>
        </a:xfrm>
        <a:prstGeom prst="round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i="0" kern="1200" noProof="0" dirty="0"/>
            <a:t>Focused on accountability</a:t>
          </a:r>
          <a:r>
            <a:rPr lang="en-US" sz="2400" b="1" i="0" kern="1200" noProof="0" dirty="0"/>
            <a:t> </a:t>
          </a:r>
          <a:endParaRPr lang="en-US" sz="2400" kern="1200" noProof="0" dirty="0"/>
        </a:p>
      </dsp:txBody>
      <dsp:txXfrm>
        <a:off x="1672614" y="2907097"/>
        <a:ext cx="1965064" cy="1251746"/>
      </dsp:txXfrm>
    </dsp:sp>
    <dsp:sp modelId="{D1F5F3E7-3C74-48B7-AA7C-2D1EEAA5D163}">
      <dsp:nvSpPr>
        <dsp:cNvPr id="0" name=""/>
        <dsp:cNvSpPr/>
      </dsp:nvSpPr>
      <dsp:spPr>
        <a:xfrm>
          <a:off x="1639738" y="1387178"/>
          <a:ext cx="2030816" cy="1387178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noProof="0" dirty="0"/>
            <a:t>Task oriented (How do we do it)</a:t>
          </a:r>
        </a:p>
      </dsp:txBody>
      <dsp:txXfrm>
        <a:off x="1707454" y="1454894"/>
        <a:ext cx="1895384" cy="1251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892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1721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4911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185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939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796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712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162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38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38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560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04B19-7B42-4534-A777-F690D4532EFB}" type="datetimeFigureOut">
              <a:rPr lang="es-ES" smtClean="0"/>
              <a:t>10/09/2020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7C638-30F8-469F-A340-89079CBD86F9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275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4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utorialspoint.com/management_concepts/raci_chart_tool.htm" TargetMode="External"/><Relationship Id="rId3" Type="http://schemas.openxmlformats.org/officeDocument/2006/relationships/hyperlink" Target="http://www.free-management-ebooks.com/news/bains-rapid-framework/" TargetMode="External"/><Relationship Id="rId7" Type="http://schemas.openxmlformats.org/officeDocument/2006/relationships/hyperlink" Target="https://www.tacticalprojectmanager.com/raci-chart-explanation-with-exampl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clearpointstrategy.com/raci-matrix/" TargetMode="External"/><Relationship Id="rId5" Type="http://schemas.openxmlformats.org/officeDocument/2006/relationships/hyperlink" Target="https://www.bridgespan.org/bridgespan-files/9c/9ca106a4-12f3-4d15-8414-85d51aded322.pdf" TargetMode="External"/><Relationship Id="rId4" Type="http://schemas.openxmlformats.org/officeDocument/2006/relationships/hyperlink" Target="https://www.teamgantt.com/blog/raci-chart-definition-tips-and-exampl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866" y="-326865"/>
            <a:ext cx="12224492" cy="7184865"/>
          </a:xfrm>
        </p:spPr>
      </p:pic>
      <p:sp>
        <p:nvSpPr>
          <p:cNvPr id="3" name="Rounded Rectangle 2"/>
          <p:cNvSpPr/>
          <p:nvPr/>
        </p:nvSpPr>
        <p:spPr>
          <a:xfrm>
            <a:off x="973600" y="2788468"/>
            <a:ext cx="10085560" cy="1303699"/>
          </a:xfrm>
          <a:prstGeom prst="roundRect">
            <a:avLst/>
          </a:prstGeom>
        </p:spPr>
        <p:style>
          <a:lnRef idx="1">
            <a:schemeClr val="accent2"/>
          </a:lnRef>
          <a:fillRef idx="1002">
            <a:schemeClr val="dk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6600" dirty="0">
                <a:solidFill>
                  <a:schemeClr val="bg1"/>
                </a:solidFill>
              </a:rPr>
              <a:t>DECISION MAKING</a:t>
            </a:r>
            <a:endParaRPr lang="en-IE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21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063" y="962329"/>
            <a:ext cx="9144000" cy="688386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</a:rPr>
              <a:t>RACI matrix rules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1966" y="1700121"/>
            <a:ext cx="10304628" cy="419555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Every task has at least one </a:t>
            </a:r>
            <a:r>
              <a:rPr lang="en-US" sz="3200" b="1" i="1" dirty="0">
                <a:solidFill>
                  <a:srgbClr val="C00000"/>
                </a:solidFill>
              </a:rPr>
              <a:t>Responsible</a:t>
            </a:r>
            <a:r>
              <a:rPr lang="en-US" sz="3200" dirty="0"/>
              <a:t> person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For clear decision-making there’s only one  </a:t>
            </a:r>
            <a:r>
              <a:rPr lang="en-US" sz="3200" b="1" i="1" dirty="0">
                <a:solidFill>
                  <a:schemeClr val="accent6">
                    <a:lumMod val="75000"/>
                  </a:schemeClr>
                </a:solidFill>
              </a:rPr>
              <a:t>Accountable</a:t>
            </a:r>
            <a:r>
              <a:rPr lang="en-US" sz="3200" dirty="0"/>
              <a:t> party assigned to each task.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Team members should not be overloaded with too many </a:t>
            </a:r>
            <a:r>
              <a:rPr lang="en-US" sz="3200" b="1" i="1" dirty="0">
                <a:solidFill>
                  <a:srgbClr val="C00000"/>
                </a:solidFill>
              </a:rPr>
              <a:t>Responsible</a:t>
            </a:r>
            <a:r>
              <a:rPr lang="en-US" sz="3200" dirty="0"/>
              <a:t> tasks.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Every team member has a role on each task.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200" dirty="0"/>
              <a:t>If you have a lot of </a:t>
            </a:r>
            <a:r>
              <a:rPr lang="en-US" sz="3200" b="1" i="1" dirty="0">
                <a:solidFill>
                  <a:schemeClr val="accent5">
                    <a:lumMod val="75000"/>
                  </a:schemeClr>
                </a:solidFill>
              </a:rPr>
              <a:t>Consulted</a:t>
            </a:r>
            <a:r>
              <a:rPr lang="en-US" sz="3200" dirty="0"/>
              <a:t> and </a:t>
            </a:r>
            <a:r>
              <a:rPr lang="en-US" sz="3200" b="1" i="1" dirty="0">
                <a:solidFill>
                  <a:schemeClr val="accent4">
                    <a:lumMod val="75000"/>
                  </a:schemeClr>
                </a:solidFill>
              </a:rPr>
              <a:t>Informed</a:t>
            </a:r>
            <a:r>
              <a:rPr lang="en-US" sz="3200" dirty="0"/>
              <a:t> roles on your matrix, find an easy way to keep them informed.</a:t>
            </a:r>
          </a:p>
        </p:txBody>
      </p:sp>
      <p:pic>
        <p:nvPicPr>
          <p:cNvPr id="3076" name="Picture 4" descr="Podaljšan rok prijave! | ACM Tekmovanja">
            <a:extLst>
              <a:ext uri="{FF2B5EF4-FFF2-40B4-BE49-F238E27FC236}">
                <a16:creationId xmlns:a16="http://schemas.microsoft.com/office/drawing/2014/main" id="{870AFE49-03AE-4B1A-B223-414DF3FE1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992" y="1280329"/>
            <a:ext cx="1796080" cy="179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838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063" y="962329"/>
            <a:ext cx="9144000" cy="688386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</a:rPr>
              <a:t>What is RAPID framework?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1966" y="1795947"/>
            <a:ext cx="6814457" cy="4195550"/>
          </a:xfrm>
        </p:spPr>
        <p:txBody>
          <a:bodyPr>
            <a:noAutofit/>
          </a:bodyPr>
          <a:lstStyle/>
          <a:p>
            <a:pPr algn="just"/>
            <a:r>
              <a:rPr lang="en-GB" sz="3200" dirty="0"/>
              <a:t>RAPID untangles the decision-making process</a:t>
            </a:r>
            <a:r>
              <a:rPr lang="sl-SI" sz="3200" dirty="0"/>
              <a:t> </a:t>
            </a:r>
            <a:r>
              <a:rPr lang="en-GB" sz="3200" dirty="0"/>
              <a:t>by</a:t>
            </a:r>
            <a:r>
              <a:rPr lang="sl-SI" sz="3200" dirty="0"/>
              <a:t> </a:t>
            </a:r>
            <a:r>
              <a:rPr lang="en-GB" sz="3200" dirty="0"/>
              <a:t>i</a:t>
            </a:r>
            <a:r>
              <a:rPr lang="en-GB" sz="3200" b="1" dirty="0"/>
              <a:t>dentifying all of the</a:t>
            </a:r>
            <a:r>
              <a:rPr lang="sl-SI" sz="3200" b="1" dirty="0"/>
              <a:t> </a:t>
            </a:r>
            <a:r>
              <a:rPr lang="en-GB" sz="3200" b="1" dirty="0"/>
              <a:t>various activities that must occur </a:t>
            </a:r>
            <a:r>
              <a:rPr lang="en-GB" sz="3200" dirty="0"/>
              <a:t>for a decision to be made</a:t>
            </a:r>
            <a:r>
              <a:rPr lang="sl-SI" sz="3200" dirty="0"/>
              <a:t> </a:t>
            </a:r>
            <a:r>
              <a:rPr lang="en-GB" sz="3200" dirty="0"/>
              <a:t>well.</a:t>
            </a:r>
            <a:endParaRPr lang="sl-SI" sz="3200" dirty="0"/>
          </a:p>
          <a:p>
            <a:pPr algn="l"/>
            <a:endParaRPr lang="sl-SI" sz="3200" dirty="0"/>
          </a:p>
          <a:p>
            <a:pPr algn="just"/>
            <a:r>
              <a:rPr lang="en-GB" sz="3200" dirty="0"/>
              <a:t>RAPID is an acronym for five roles that can exist within the decision making process</a:t>
            </a:r>
            <a:r>
              <a:rPr lang="sl-SI" sz="3200" dirty="0"/>
              <a:t>:</a:t>
            </a:r>
          </a:p>
        </p:txBody>
      </p:sp>
      <p:sp>
        <p:nvSpPr>
          <p:cNvPr id="4" name="Puščica: desno 3">
            <a:extLst>
              <a:ext uri="{FF2B5EF4-FFF2-40B4-BE49-F238E27FC236}">
                <a16:creationId xmlns:a16="http://schemas.microsoft.com/office/drawing/2014/main" id="{393FDF71-D732-4ACD-8916-42B458F8EFBC}"/>
              </a:ext>
            </a:extLst>
          </p:cNvPr>
          <p:cNvSpPr/>
          <p:nvPr/>
        </p:nvSpPr>
        <p:spPr>
          <a:xfrm>
            <a:off x="5250283" y="5204446"/>
            <a:ext cx="2684206" cy="507754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E778389-398A-4381-A560-15E3050AC3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2379101"/>
              </p:ext>
            </p:extLst>
          </p:nvPr>
        </p:nvGraphicFramePr>
        <p:xfrm>
          <a:off x="8040914" y="1306522"/>
          <a:ext cx="3547706" cy="4256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4277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063" y="962329"/>
            <a:ext cx="9144000" cy="688386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latin typeface="+mn-lt"/>
              </a:rPr>
              <a:t>Roles in RAPID framework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55" y="1700121"/>
            <a:ext cx="10495374" cy="419555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rgbClr val="C00000"/>
                </a:solidFill>
              </a:rPr>
              <a:t>Recommend Role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makes recommendations for the decision.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recommendation serves as a starting point for the process.</a:t>
            </a:r>
          </a:p>
          <a:p>
            <a:pPr algn="just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Agree Role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presents people who are going to be in agreement with the recommendation that has been made for the decision.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they may also provide their own opinions in order to shift the recommendation.</a:t>
            </a:r>
          </a:p>
          <a:p>
            <a:pPr algn="just"/>
            <a:endParaRPr lang="en-US" sz="3200" dirty="0"/>
          </a:p>
        </p:txBody>
      </p:sp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D577AA6F-3AEE-4B7A-A515-C9473BD3D410}"/>
              </a:ext>
            </a:extLst>
          </p:cNvPr>
          <p:cNvSpPr/>
          <p:nvPr/>
        </p:nvSpPr>
        <p:spPr>
          <a:xfrm>
            <a:off x="7541173" y="980313"/>
            <a:ext cx="3460864" cy="10799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2563"/>
            <a:r>
              <a:rPr lang="sl-SI" sz="2400" dirty="0"/>
              <a:t>  </a:t>
            </a:r>
            <a:r>
              <a:rPr lang="en-GB" sz="2400" dirty="0"/>
              <a:t>It is important to get </a:t>
            </a:r>
            <a:r>
              <a:rPr lang="sl-SI" sz="2400" dirty="0"/>
              <a:t>  </a:t>
            </a:r>
            <a:br>
              <a:rPr lang="sl-SI" sz="2400" dirty="0"/>
            </a:br>
            <a:r>
              <a:rPr lang="sl-SI" sz="2400" dirty="0"/>
              <a:t>  </a:t>
            </a:r>
            <a:r>
              <a:rPr lang="en-GB" sz="2400" dirty="0"/>
              <a:t>started with some sort </a:t>
            </a:r>
            <a:br>
              <a:rPr lang="sl-SI" sz="2400" dirty="0"/>
            </a:br>
            <a:r>
              <a:rPr lang="sl-SI" sz="2400" dirty="0"/>
              <a:t>  </a:t>
            </a:r>
            <a:r>
              <a:rPr lang="en-GB" sz="2400" dirty="0"/>
              <a:t>of direction</a:t>
            </a:r>
            <a:r>
              <a:rPr lang="sl-SI" sz="2400" dirty="0"/>
              <a:t>.</a:t>
            </a:r>
            <a:endParaRPr lang="en-GB" sz="2400" dirty="0"/>
          </a:p>
        </p:txBody>
      </p:sp>
      <p:pic>
        <p:nvPicPr>
          <p:cNvPr id="6" name="Grafika 5" descr="Klicaj">
            <a:extLst>
              <a:ext uri="{FF2B5EF4-FFF2-40B4-BE49-F238E27FC236}">
                <a16:creationId xmlns:a16="http://schemas.microsoft.com/office/drawing/2014/main" id="{BB7E1069-D5EB-4E9E-B59A-DC43D8D6A2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1206" y="6058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71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063" y="962329"/>
            <a:ext cx="9144000" cy="688386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latin typeface="+mn-lt"/>
              </a:rPr>
              <a:t>Roles in RAPID framework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54" y="1829035"/>
            <a:ext cx="10334265" cy="419555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Perform Role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Someone who puts decision into action.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Can come from different departments</a:t>
            </a:r>
          </a:p>
          <a:p>
            <a:pPr algn="just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Input Role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Provides information to those making the choices</a:t>
            </a:r>
          </a:p>
          <a:p>
            <a:pPr algn="just"/>
            <a:r>
              <a:rPr lang="en-US" sz="3200" b="1" dirty="0">
                <a:solidFill>
                  <a:srgbClr val="FFC000"/>
                </a:solidFill>
              </a:rPr>
              <a:t>Decide Role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200" dirty="0"/>
              <a:t>Makes a decision and puts it into action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2618B32-0699-450C-9E22-975B695FC0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619431"/>
              </p:ext>
            </p:extLst>
          </p:nvPr>
        </p:nvGraphicFramePr>
        <p:xfrm>
          <a:off x="7221893" y="0"/>
          <a:ext cx="4739537" cy="4262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49567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063" y="962329"/>
            <a:ext cx="9144000" cy="688386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latin typeface="+mn-lt"/>
              </a:rPr>
              <a:t>Benefits of the RAPID framework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006" y="1795946"/>
            <a:ext cx="10128068" cy="4195550"/>
          </a:xfrm>
        </p:spPr>
        <p:txBody>
          <a:bodyPr>
            <a:noAutofit/>
          </a:bodyPr>
          <a:lstStyle/>
          <a:p>
            <a:pPr marL="457200" indent="-457200" algn="l">
              <a:buClr>
                <a:srgbClr val="C00000"/>
              </a:buClr>
              <a:buFont typeface="Calibri" panose="020F0502020204030204" pitchFamily="34" charset="0"/>
              <a:buChar char="+"/>
            </a:pPr>
            <a:r>
              <a:rPr lang="en-US" sz="3200" dirty="0"/>
              <a:t>clarity around who is involved in a decision </a:t>
            </a:r>
            <a:br>
              <a:rPr lang="en-US" sz="3200" dirty="0"/>
            </a:br>
            <a:r>
              <a:rPr lang="en-US" sz="3200" dirty="0"/>
              <a:t>and who is not can generate </a:t>
            </a:r>
            <a:r>
              <a:rPr lang="en-US" sz="3200" b="1" dirty="0"/>
              <a:t>greater buy-in</a:t>
            </a:r>
          </a:p>
          <a:p>
            <a:pPr marL="457200" indent="-457200" algn="just">
              <a:buClr>
                <a:srgbClr val="C00000"/>
              </a:buClr>
              <a:buFont typeface="Calibri" panose="020F0502020204030204" pitchFamily="34" charset="0"/>
              <a:buChar char="+"/>
            </a:pPr>
            <a:r>
              <a:rPr lang="en-US" sz="3200" dirty="0"/>
              <a:t>involving the right people in decision making can drive </a:t>
            </a:r>
            <a:r>
              <a:rPr lang="en-US" sz="3200" b="1" dirty="0"/>
              <a:t>better decisions</a:t>
            </a:r>
          </a:p>
          <a:p>
            <a:pPr marL="2960688" indent="-357188" algn="just">
              <a:buClr>
                <a:srgbClr val="C00000"/>
              </a:buClr>
              <a:buFont typeface="Calibri" panose="020F0502020204030204" pitchFamily="34" charset="0"/>
              <a:buChar char="+"/>
            </a:pPr>
            <a:r>
              <a:rPr lang="en-US" sz="3200" dirty="0"/>
              <a:t>It gives </a:t>
            </a:r>
            <a:r>
              <a:rPr lang="en-US" sz="3200" b="1" dirty="0"/>
              <a:t>clear overview </a:t>
            </a:r>
            <a:r>
              <a:rPr lang="en-US" sz="3200" dirty="0"/>
              <a:t>who is responsible for what decision in certain step, which </a:t>
            </a:r>
            <a:r>
              <a:rPr lang="en-US" sz="3200" b="1" dirty="0"/>
              <a:t>saves time </a:t>
            </a:r>
          </a:p>
          <a:p>
            <a:pPr marL="457200" indent="-457200" algn="l">
              <a:buClr>
                <a:srgbClr val="C00000"/>
              </a:buClr>
              <a:buFont typeface="Calibri" panose="020F0502020204030204" pitchFamily="34" charset="0"/>
              <a:buChar char="+"/>
            </a:pPr>
            <a:r>
              <a:rPr lang="en-US" sz="3200" dirty="0"/>
              <a:t>It slows down rushed critical decisions.</a:t>
            </a:r>
          </a:p>
        </p:txBody>
      </p:sp>
      <p:pic>
        <p:nvPicPr>
          <p:cNvPr id="3078" name="Picture 6" descr="Consafe Logistics Experts in Warehousing, IT and Logistics">
            <a:extLst>
              <a:ext uri="{FF2B5EF4-FFF2-40B4-BE49-F238E27FC236}">
                <a16:creationId xmlns:a16="http://schemas.microsoft.com/office/drawing/2014/main" id="{CF84065B-D5BF-405D-AF25-9E6B41839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57" y="3893722"/>
            <a:ext cx="1899472" cy="1291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Daily huddles, scoreboards and information flow | No-Compromise ...">
            <a:extLst>
              <a:ext uri="{FF2B5EF4-FFF2-40B4-BE49-F238E27FC236}">
                <a16:creationId xmlns:a16="http://schemas.microsoft.com/office/drawing/2014/main" id="{4CF14483-070D-4320-B2A4-BAB0D5F6B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105" y="938770"/>
            <a:ext cx="2357929" cy="171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18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063" y="962329"/>
            <a:ext cx="9144000" cy="688386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</a:rPr>
              <a:t>When to implement RAPID?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006" y="1943993"/>
            <a:ext cx="10412341" cy="4195550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/>
              <a:t>When team members are frustrated with decision making.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/>
              <a:t>When decision making presents the real problem.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200" dirty="0"/>
              <a:t>When the leader is personally </a:t>
            </a:r>
            <a:br>
              <a:rPr lang="en-US" sz="3200" dirty="0"/>
            </a:br>
            <a:r>
              <a:rPr lang="en-US" sz="3200" dirty="0"/>
              <a:t>ready to implement a new model.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US" sz="3200" dirty="0"/>
              <a:t>When teams has enough time </a:t>
            </a:r>
            <a:br>
              <a:rPr lang="en-US" sz="3200" dirty="0"/>
            </a:br>
            <a:r>
              <a:rPr lang="en-US" sz="3200" dirty="0"/>
              <a:t>to decide how to decide.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72BDD6ED-9635-457F-A5D5-F45A1BF69B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2259522"/>
              </p:ext>
            </p:extLst>
          </p:nvPr>
        </p:nvGraphicFramePr>
        <p:xfrm>
          <a:off x="6727372" y="2696546"/>
          <a:ext cx="5075854" cy="3666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8427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063" y="962329"/>
            <a:ext cx="9144000" cy="688386"/>
          </a:xfrm>
        </p:spPr>
        <p:txBody>
          <a:bodyPr>
            <a:noAutofit/>
          </a:bodyPr>
          <a:lstStyle/>
          <a:p>
            <a:pPr algn="l"/>
            <a:r>
              <a:rPr lang="en-US" sz="4000" b="1">
                <a:latin typeface="+mn-lt"/>
              </a:rPr>
              <a:t>Tips for getting most of RAPID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56553" y="1751246"/>
            <a:ext cx="9559048" cy="4195550"/>
          </a:xfrm>
        </p:spPr>
        <p:txBody>
          <a:bodyPr>
            <a:noAutofit/>
          </a:bodyPr>
          <a:lstStyle/>
          <a:p>
            <a:pPr marL="457200" indent="-457200" algn="l">
              <a:buClr>
                <a:srgbClr val="C00000"/>
              </a:buClr>
              <a:buFont typeface="Calibri" panose="020F0502020204030204" pitchFamily="34" charset="0"/>
              <a:buChar char="!"/>
            </a:pPr>
            <a:r>
              <a:rPr lang="en-US" sz="3200" dirty="0"/>
              <a:t>Describe the model </a:t>
            </a:r>
            <a:br>
              <a:rPr lang="en-US" sz="3200" dirty="0"/>
            </a:br>
            <a:r>
              <a:rPr lang="en-US" sz="3200" dirty="0"/>
              <a:t>to the team members.</a:t>
            </a:r>
          </a:p>
          <a:p>
            <a:pPr marL="457200" indent="-457200" algn="just">
              <a:buClr>
                <a:srgbClr val="C00000"/>
              </a:buClr>
              <a:buFont typeface="Calibri" panose="020F0502020204030204" pitchFamily="34" charset="0"/>
              <a:buChar char="!"/>
            </a:pPr>
            <a:r>
              <a:rPr lang="en-US" sz="3200" dirty="0"/>
              <a:t>Start with complex decision to make the case.</a:t>
            </a:r>
          </a:p>
          <a:p>
            <a:pPr marL="3405188" indent="-3405188" algn="just">
              <a:buClr>
                <a:srgbClr val="C00000"/>
              </a:buClr>
              <a:buFont typeface="Calibri" panose="020F0502020204030204" pitchFamily="34" charset="0"/>
              <a:buChar char="!"/>
            </a:pPr>
            <a:r>
              <a:rPr lang="en-US" sz="3200" dirty="0"/>
              <a:t>Role</a:t>
            </a:r>
            <a:r>
              <a:rPr lang="sl-SI" sz="3200" dirty="0"/>
              <a:t>s</a:t>
            </a:r>
            <a:r>
              <a:rPr lang="en-US" sz="3200" dirty="0"/>
              <a:t> will be shifted </a:t>
            </a:r>
            <a:r>
              <a:rPr lang="en-US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 expect </a:t>
            </a:r>
            <a:br>
              <a:rPr lang="sl-SI" sz="3200" dirty="0"/>
            </a:br>
            <a:r>
              <a:rPr lang="en-US" sz="3200" dirty="0"/>
              <a:t>cultural shock or initial resistance.</a:t>
            </a:r>
            <a:endParaRPr lang="sl-SI" sz="3200" dirty="0"/>
          </a:p>
          <a:p>
            <a:pPr algn="just">
              <a:buClr>
                <a:srgbClr val="C00000"/>
              </a:buClr>
            </a:pPr>
            <a:endParaRPr lang="en-US" sz="3200" dirty="0"/>
          </a:p>
          <a:p>
            <a:pPr marL="457200" indent="-457200" algn="just">
              <a:buClr>
                <a:srgbClr val="C00000"/>
              </a:buClr>
              <a:buFont typeface="Calibri" panose="020F0502020204030204" pitchFamily="34" charset="0"/>
              <a:buChar char="!"/>
            </a:pPr>
            <a:r>
              <a:rPr lang="en-US" sz="3200" dirty="0"/>
              <a:t>Don‘t use it as communication tool.</a:t>
            </a:r>
          </a:p>
          <a:p>
            <a:pPr marL="457200" indent="-457200" algn="just">
              <a:buClr>
                <a:srgbClr val="C00000"/>
              </a:buClr>
              <a:buFont typeface="Calibri" panose="020F0502020204030204" pitchFamily="34" charset="0"/>
              <a:buChar char="!"/>
            </a:pPr>
            <a:r>
              <a:rPr lang="en-US" sz="3200" dirty="0"/>
              <a:t>Review the model on regular basis.</a:t>
            </a:r>
          </a:p>
          <a:p>
            <a:pPr marL="457200" indent="-457200" algn="just">
              <a:buClr>
                <a:srgbClr val="C00000"/>
              </a:buClr>
              <a:buFont typeface="Calibri" panose="020F0502020204030204" pitchFamily="34" charset="0"/>
              <a:buChar char="!"/>
            </a:pPr>
            <a:endParaRPr lang="en-US" sz="3200" dirty="0"/>
          </a:p>
        </p:txBody>
      </p:sp>
      <p:pic>
        <p:nvPicPr>
          <p:cNvPr id="4098" name="Picture 2" descr="Tips &amp; Clues on how to have better exportations – Corozo Ecological">
            <a:extLst>
              <a:ext uri="{FF2B5EF4-FFF2-40B4-BE49-F238E27FC236}">
                <a16:creationId xmlns:a16="http://schemas.microsoft.com/office/drawing/2014/main" id="{A57C8A7F-69CC-4BAA-A279-7BC84BF5D5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983" y="0"/>
            <a:ext cx="38385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hen Teachers Right of Transfer is Denied | Kashmir Observer">
            <a:extLst>
              <a:ext uri="{FF2B5EF4-FFF2-40B4-BE49-F238E27FC236}">
                <a16:creationId xmlns:a16="http://schemas.microsoft.com/office/drawing/2014/main" id="{EC2EF320-4A3A-4094-943F-62833AA4B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09" y="3603171"/>
            <a:ext cx="2484368" cy="1397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042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68586" y="1032190"/>
            <a:ext cx="3115140" cy="688386"/>
          </a:xfrm>
        </p:spPr>
        <p:txBody>
          <a:bodyPr>
            <a:noAutofit/>
          </a:bodyPr>
          <a:lstStyle/>
          <a:p>
            <a:pPr algn="l"/>
            <a:r>
              <a:rPr lang="en-GB" sz="4000" b="1" dirty="0">
                <a:latin typeface="+mn-lt"/>
              </a:rPr>
              <a:t>Key points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74273" y="1975056"/>
            <a:ext cx="4434641" cy="41955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Implement when</a:t>
            </a:r>
            <a:r>
              <a:rPr lang="sl-SI" sz="3200" dirty="0"/>
              <a:t>  </a:t>
            </a:r>
            <a:r>
              <a:rPr lang="en-US" sz="3200" dirty="0"/>
              <a:t>important decisions need to be made.</a:t>
            </a:r>
          </a:p>
          <a:p>
            <a:pPr algn="just"/>
            <a:r>
              <a:rPr lang="en-US" sz="3200" dirty="0"/>
              <a:t>It clarifies accountability of critical decision. </a:t>
            </a:r>
          </a:p>
          <a:p>
            <a:pPr algn="just"/>
            <a:r>
              <a:rPr lang="en-US" sz="3200" dirty="0"/>
              <a:t>It can expose dysfunction in organization.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5591473-9AAE-4A86-ADD3-1B46522DF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9" y="2055368"/>
            <a:ext cx="688386" cy="68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07C4A19-DD82-4BAC-BF65-F5DD99B4D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1" y="4557865"/>
            <a:ext cx="688386" cy="68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78C298C1-4EC5-408E-91BE-CE57EE91C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41" y="3478713"/>
            <a:ext cx="688386" cy="68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EC227AF-B550-48D6-A1BF-722EF9458F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1125040"/>
              </p:ext>
            </p:extLst>
          </p:nvPr>
        </p:nvGraphicFramePr>
        <p:xfrm>
          <a:off x="5551713" y="719666"/>
          <a:ext cx="671493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4526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06633" y="1017093"/>
            <a:ext cx="4249221" cy="688386"/>
          </a:xfrm>
        </p:spPr>
        <p:txBody>
          <a:bodyPr>
            <a:noAutofit/>
          </a:bodyPr>
          <a:lstStyle/>
          <a:p>
            <a:pPr algn="l"/>
            <a:r>
              <a:rPr lang="en-US" sz="4000" b="1">
                <a:latin typeface="+mn-lt"/>
              </a:rPr>
              <a:t>Which one to use?  </a:t>
            </a:r>
            <a:endParaRPr lang="en-US" sz="4000" b="1" dirty="0">
              <a:latin typeface="+mn-lt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9FCEF58-3AF7-47A6-9B13-250979E8F7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08023"/>
              </p:ext>
            </p:extLst>
          </p:nvPr>
        </p:nvGraphicFramePr>
        <p:xfrm>
          <a:off x="3932025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148" name="Picture 4" descr="Intuition – Tunbridge Wells Driving School">
            <a:extLst>
              <a:ext uri="{FF2B5EF4-FFF2-40B4-BE49-F238E27FC236}">
                <a16:creationId xmlns:a16="http://schemas.microsoft.com/office/drawing/2014/main" id="{9038C1F1-25A0-4163-B09A-AEEE19689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91" y="2002906"/>
            <a:ext cx="2324683" cy="3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48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063" y="962329"/>
            <a:ext cx="4143166" cy="688386"/>
          </a:xfrm>
        </p:spPr>
        <p:txBody>
          <a:bodyPr>
            <a:noAutofit/>
          </a:bodyPr>
          <a:lstStyle/>
          <a:p>
            <a:pPr algn="l"/>
            <a:r>
              <a:rPr lang="sl-SI" sz="4000" b="1" dirty="0">
                <a:latin typeface="+mn-lt"/>
              </a:rPr>
              <a:t>Reference</a:t>
            </a:r>
            <a:endParaRPr lang="es-ES" sz="4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5063" y="1795947"/>
            <a:ext cx="10872439" cy="4195550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Bain’s RAPID Framework. </a:t>
            </a:r>
            <a:r>
              <a:rPr lang="en-US" sz="2000" dirty="0">
                <a:hlinkClick r:id="rId3"/>
              </a:rPr>
              <a:t>http://www.free-management-ebooks.com/news/bains-rapid-framework/</a:t>
            </a:r>
            <a:r>
              <a:rPr lang="en-US" sz="2000" dirty="0"/>
              <a:t> Free-Management-eBooks.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/>
              <a:t>Harned</a:t>
            </a:r>
            <a:r>
              <a:rPr lang="en-US" sz="2000" dirty="0"/>
              <a:t>, Brett: How to Clear Project Confusion with a RACI Chart. </a:t>
            </a:r>
            <a:r>
              <a:rPr lang="en-US" sz="2000" dirty="0">
                <a:hlinkClick r:id="rId4"/>
              </a:rPr>
              <a:t>https://www.teamgantt.com/blog/raci-chart-definition-tips-and-example</a:t>
            </a:r>
            <a:r>
              <a:rPr lang="en-US" sz="2000" dirty="0"/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Huggett, Jon &amp; </a:t>
            </a:r>
            <a:r>
              <a:rPr lang="en-US" sz="2000" dirty="0" err="1"/>
              <a:t>Caitrin</a:t>
            </a:r>
            <a:r>
              <a:rPr lang="en-US" sz="2000" dirty="0"/>
              <a:t> Moran:</a:t>
            </a:r>
            <a:r>
              <a:rPr lang="sl-SI" sz="2000" dirty="0"/>
              <a:t> </a:t>
            </a:r>
            <a:r>
              <a:rPr lang="en-US" sz="2000" dirty="0"/>
              <a:t>RAPID Decision Making. What It Is, Why We Like It, and How to Get the Most Out of It. </a:t>
            </a:r>
            <a:r>
              <a:rPr lang="en-US" sz="2000" dirty="0">
                <a:hlinkClick r:id="rId5"/>
              </a:rPr>
              <a:t>https://www.bridgespan.org/bridgespan-files/9c/9ca106a4-12f3-4d15-8414-85d51aded322.pdf</a:t>
            </a: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Jackson, Ted: How [&amp; Why] To Implement The </a:t>
            </a:r>
            <a:r>
              <a:rPr lang="en-US" sz="2000" dirty="0" err="1"/>
              <a:t>Raci</a:t>
            </a:r>
            <a:r>
              <a:rPr lang="en-US" sz="2000" dirty="0"/>
              <a:t> Matrix. </a:t>
            </a:r>
            <a:r>
              <a:rPr lang="en-US" sz="2000" dirty="0">
                <a:hlinkClick r:id="rId6"/>
              </a:rPr>
              <a:t>https://www.clearpointstrategy.com/raci-matrix/</a:t>
            </a: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/>
              <a:t>Neumeyer</a:t>
            </a:r>
            <a:r>
              <a:rPr lang="en-US" sz="2000" dirty="0"/>
              <a:t>, Adrian: Create a RACI chart so everyone knows their role. </a:t>
            </a:r>
            <a:r>
              <a:rPr lang="en-US" sz="2000" dirty="0">
                <a:hlinkClick r:id="rId7"/>
              </a:rPr>
              <a:t>https://www.tacticalprojectmanager.com/raci-chart-explanation-with-example</a:t>
            </a:r>
            <a:endParaRPr lang="en-US" sz="20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/>
              <a:t>RACI Chart Tool. </a:t>
            </a:r>
            <a:r>
              <a:rPr lang="en-US" sz="2000" dirty="0">
                <a:hlinkClick r:id="rId8"/>
              </a:rPr>
              <a:t>https://www.tutorialspoint.com/management_concepts/raci_chart_tool.htm</a:t>
            </a:r>
            <a:r>
              <a:rPr lang="en-US" sz="2000" dirty="0"/>
              <a:t> Tutorials Point. </a:t>
            </a:r>
          </a:p>
        </p:txBody>
      </p:sp>
    </p:spTree>
    <p:extLst>
      <p:ext uri="{BB962C8B-B14F-4D97-AF65-F5344CB8AC3E}">
        <p14:creationId xmlns:p14="http://schemas.microsoft.com/office/powerpoint/2010/main" val="328608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9442" y="975669"/>
            <a:ext cx="10254385" cy="740651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+mn-lt"/>
              </a:rPr>
              <a:t>Using RACI and RAPID models in decison-making</a:t>
            </a:r>
            <a:endParaRPr lang="en-US" sz="4000" b="1"/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952AA068-713F-4C77-A197-607C1E390761}"/>
              </a:ext>
            </a:extLst>
          </p:cNvPr>
          <p:cNvSpPr txBox="1"/>
          <p:nvPr/>
        </p:nvSpPr>
        <p:spPr>
          <a:xfrm>
            <a:off x="859884" y="1766336"/>
            <a:ext cx="592347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u="sng" dirty="0"/>
              <a:t>Objectives of the module: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/>
              <a:t>Understand RACI matrix.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/>
              <a:t>Understand the roles in</a:t>
            </a:r>
            <a:r>
              <a:rPr lang="sl-SI" sz="3200" dirty="0"/>
              <a:t> </a:t>
            </a:r>
            <a:r>
              <a:rPr lang="en-US" sz="3200" dirty="0"/>
              <a:t>decision-making process. 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/>
              <a:t>Demonstrate benefits of implementing RAPID model.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en-US" sz="3200" dirty="0"/>
              <a:t>Compare both models and how and when to implement them.</a:t>
            </a:r>
          </a:p>
        </p:txBody>
      </p:sp>
      <p:pic>
        <p:nvPicPr>
          <p:cNvPr id="4" name="Picture 4" descr="Sprejemanje odločitev: Zaupati notranjemu glasu ali ne? - Revija za Moje  zdravje">
            <a:extLst>
              <a:ext uri="{FF2B5EF4-FFF2-40B4-BE49-F238E27FC236}">
                <a16:creationId xmlns:a16="http://schemas.microsoft.com/office/drawing/2014/main" id="{3DFF5AE5-5109-448D-A722-882BD34E7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0" r="3376"/>
          <a:stretch/>
        </p:blipFill>
        <p:spPr bwMode="auto">
          <a:xfrm>
            <a:off x="6904654" y="2211502"/>
            <a:ext cx="4730620" cy="34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678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7401"/>
            <a:ext cx="12191999" cy="8621448"/>
          </a:xfrm>
        </p:spPr>
      </p:pic>
    </p:spTree>
    <p:extLst>
      <p:ext uri="{BB962C8B-B14F-4D97-AF65-F5344CB8AC3E}">
        <p14:creationId xmlns:p14="http://schemas.microsoft.com/office/powerpoint/2010/main" val="138670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063" y="962329"/>
            <a:ext cx="9144000" cy="688386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</a:rPr>
              <a:t>What is RACI matrix?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1965" y="1713214"/>
            <a:ext cx="7262949" cy="3567913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A simple matrix used to assign roles and responsibilities for each task, milestone, or decision on a project. 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Ensures no stakeholder is forgotten in the process.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/>
              <a:t>It helps to prevent role confusion within the company. </a:t>
            </a:r>
          </a:p>
          <a:p>
            <a:pPr algn="just"/>
            <a:endParaRPr lang="en-US" sz="1100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6EC3070-2EDE-451E-B859-48660681B6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3209482"/>
              </p:ext>
            </p:extLst>
          </p:nvPr>
        </p:nvGraphicFramePr>
        <p:xfrm>
          <a:off x="7996335" y="1146168"/>
          <a:ext cx="4344955" cy="4565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2188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063" y="962329"/>
            <a:ext cx="9144000" cy="688386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</a:rPr>
              <a:t>RACI definitions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1966" y="1795947"/>
            <a:ext cx="5569509" cy="4195550"/>
          </a:xfrm>
        </p:spPr>
        <p:txBody>
          <a:bodyPr>
            <a:noAutofit/>
          </a:bodyPr>
          <a:lstStyle/>
          <a:p>
            <a:pPr algn="just"/>
            <a:endParaRPr lang="en-US" sz="3200" dirty="0"/>
          </a:p>
          <a:p>
            <a:pPr algn="just"/>
            <a:r>
              <a:rPr lang="en-US" sz="3200" b="1" dirty="0">
                <a:solidFill>
                  <a:srgbClr val="FF0000"/>
                </a:solidFill>
              </a:rPr>
              <a:t>Responsible</a:t>
            </a:r>
            <a:r>
              <a:rPr lang="en-US" sz="3200" dirty="0"/>
              <a:t>   </a:t>
            </a:r>
            <a:r>
              <a:rPr lang="en-US" sz="3200" dirty="0">
                <a:sym typeface="Wingdings" panose="05000000000000000000" pitchFamily="2" charset="2"/>
              </a:rPr>
              <a:t> does the work </a:t>
            </a:r>
            <a:br>
              <a:rPr lang="en-US" sz="3200" dirty="0">
                <a:sym typeface="Wingdings" panose="05000000000000000000" pitchFamily="2" charset="2"/>
              </a:rPr>
            </a:br>
            <a:r>
              <a:rPr lang="en-US" sz="3200" dirty="0">
                <a:sym typeface="Wingdings" panose="05000000000000000000" pitchFamily="2" charset="2"/>
              </a:rPr>
              <a:t>to complete the task.</a:t>
            </a:r>
            <a:endParaRPr lang="en-US" sz="3200" dirty="0"/>
          </a:p>
          <a:p>
            <a:pPr algn="just"/>
            <a:endParaRPr lang="en-US" sz="3200" dirty="0"/>
          </a:p>
          <a:p>
            <a:pPr algn="just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Accountable</a:t>
            </a:r>
            <a:r>
              <a:rPr lang="en-US" sz="3200" dirty="0"/>
              <a:t> </a:t>
            </a:r>
            <a:r>
              <a:rPr lang="sl-SI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 delegates work and is the last one to review the task or deliverable before it’s deemed complete.</a:t>
            </a:r>
          </a:p>
        </p:txBody>
      </p:sp>
      <p:sp>
        <p:nvSpPr>
          <p:cNvPr id="4" name="Puščica: petkotnik 3">
            <a:extLst>
              <a:ext uri="{FF2B5EF4-FFF2-40B4-BE49-F238E27FC236}">
                <a16:creationId xmlns:a16="http://schemas.microsoft.com/office/drawing/2014/main" id="{D93C5CE2-61EC-4B3B-9857-1DA5B84EB274}"/>
              </a:ext>
            </a:extLst>
          </p:cNvPr>
          <p:cNvSpPr/>
          <p:nvPr/>
        </p:nvSpPr>
        <p:spPr>
          <a:xfrm flipH="1">
            <a:off x="6601475" y="1650715"/>
            <a:ext cx="4484536" cy="1632416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dirty="0"/>
              <a:t>Who is responsible for the work on a particular element of the project or process?</a:t>
            </a:r>
            <a:endParaRPr lang="sl-SI" sz="2400" dirty="0"/>
          </a:p>
        </p:txBody>
      </p:sp>
      <p:sp>
        <p:nvSpPr>
          <p:cNvPr id="5" name="Puščica: petkotnik 4">
            <a:extLst>
              <a:ext uri="{FF2B5EF4-FFF2-40B4-BE49-F238E27FC236}">
                <a16:creationId xmlns:a16="http://schemas.microsoft.com/office/drawing/2014/main" id="{297D4E53-9D0B-4A6D-AD54-2ADCC86659D7}"/>
              </a:ext>
            </a:extLst>
          </p:cNvPr>
          <p:cNvSpPr/>
          <p:nvPr/>
        </p:nvSpPr>
        <p:spPr>
          <a:xfrm flipH="1">
            <a:off x="7323909" y="3791256"/>
            <a:ext cx="3762102" cy="16324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dirty="0"/>
              <a:t>Who is accountable for the process or project working well?</a:t>
            </a:r>
            <a:endParaRPr lang="es-ES" sz="2400" dirty="0"/>
          </a:p>
        </p:txBody>
      </p:sp>
      <p:pic>
        <p:nvPicPr>
          <p:cNvPr id="1028" name="Picture 4" descr="Responsible red stamp text stock illustration. Illustration of ...">
            <a:extLst>
              <a:ext uri="{FF2B5EF4-FFF2-40B4-BE49-F238E27FC236}">
                <a16:creationId xmlns:a16="http://schemas.microsoft.com/office/drawing/2014/main" id="{CF886868-1559-44EA-AD56-CE11CC003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934" y="1058548"/>
            <a:ext cx="1924541" cy="118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94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1223" y="962329"/>
            <a:ext cx="9144000" cy="688386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</a:rPr>
              <a:t>RACI definitions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5063" y="1661373"/>
            <a:ext cx="6235609" cy="419555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Consulted</a:t>
            </a:r>
            <a:r>
              <a:rPr lang="en-US" sz="3200" dirty="0"/>
              <a:t> </a:t>
            </a:r>
            <a:r>
              <a:rPr lang="sl-SI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 provides input based on either how it will impact their future project work or their domain of expertise on the deliverable itself</a:t>
            </a:r>
            <a:r>
              <a:rPr lang="sl-SI" sz="3200" dirty="0"/>
              <a:t>.</a:t>
            </a:r>
            <a:endParaRPr lang="en-US" sz="3200" dirty="0"/>
          </a:p>
          <a:p>
            <a:pPr algn="just"/>
            <a:endParaRPr lang="en-US" sz="1200" dirty="0"/>
          </a:p>
          <a:p>
            <a:pPr algn="just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Informed</a:t>
            </a:r>
            <a:r>
              <a:rPr lang="en-US" sz="3200" dirty="0"/>
              <a:t> </a:t>
            </a:r>
            <a:r>
              <a:rPr lang="sl-SI" sz="3200" dirty="0">
                <a:sym typeface="Wingdings" panose="05000000000000000000" pitchFamily="2" charset="2"/>
              </a:rPr>
              <a:t></a:t>
            </a:r>
            <a:r>
              <a:rPr lang="en-US" sz="3200" dirty="0"/>
              <a:t> need to be kept in the loop on project progress, rather than roped into the details of every deliverable</a:t>
            </a:r>
            <a:r>
              <a:rPr lang="sl-SI" sz="3200" dirty="0"/>
              <a:t>.</a:t>
            </a:r>
            <a:endParaRPr lang="en-US" sz="3200" dirty="0"/>
          </a:p>
        </p:txBody>
      </p:sp>
      <p:sp>
        <p:nvSpPr>
          <p:cNvPr id="4" name="Puščica: petkotnik 3">
            <a:extLst>
              <a:ext uri="{FF2B5EF4-FFF2-40B4-BE49-F238E27FC236}">
                <a16:creationId xmlns:a16="http://schemas.microsoft.com/office/drawing/2014/main" id="{ADC2FC24-FD6B-40DC-80C0-7D558E737BB0}"/>
              </a:ext>
            </a:extLst>
          </p:cNvPr>
          <p:cNvSpPr/>
          <p:nvPr/>
        </p:nvSpPr>
        <p:spPr>
          <a:xfrm flipH="1">
            <a:off x="7267575" y="1650715"/>
            <a:ext cx="3818436" cy="163241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dirty="0"/>
              <a:t>Who needs to be consulted if there is a problem with this process?</a:t>
            </a:r>
            <a:endParaRPr lang="sl-SI" sz="2400" dirty="0"/>
          </a:p>
        </p:txBody>
      </p:sp>
      <p:sp>
        <p:nvSpPr>
          <p:cNvPr id="5" name="Puščica: petkotnik 4">
            <a:extLst>
              <a:ext uri="{FF2B5EF4-FFF2-40B4-BE49-F238E27FC236}">
                <a16:creationId xmlns:a16="http://schemas.microsoft.com/office/drawing/2014/main" id="{0F2A7E80-D690-42D4-8265-2629BAA2621F}"/>
              </a:ext>
            </a:extLst>
          </p:cNvPr>
          <p:cNvSpPr/>
          <p:nvPr/>
        </p:nvSpPr>
        <p:spPr>
          <a:xfrm flipH="1">
            <a:off x="7494309" y="3791256"/>
            <a:ext cx="3591702" cy="1632416"/>
          </a:xfrm>
          <a:prstGeom prst="homePlat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GB" sz="2400" dirty="0"/>
              <a:t>Who must stay informed about a project if a change has been made?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376399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063" y="962329"/>
            <a:ext cx="9144000" cy="688386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</a:rPr>
              <a:t>Why to use RACI matrix?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1966" y="1795947"/>
            <a:ext cx="10128068" cy="4195550"/>
          </a:xfrm>
        </p:spPr>
        <p:txBody>
          <a:bodyPr>
            <a:noAutofit/>
          </a:bodyPr>
          <a:lstStyle/>
          <a:p>
            <a:pPr algn="just"/>
            <a:r>
              <a:rPr lang="en-GB" sz="3200" dirty="0"/>
              <a:t>The primary reason for creating a RACI chart tool is to resolve organizational issues. It looks at three main factors:</a:t>
            </a:r>
            <a:endParaRPr lang="sl-SI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Role conception</a:t>
            </a:r>
            <a:r>
              <a:rPr lang="sl-SI" sz="3200" dirty="0"/>
              <a:t>        </a:t>
            </a:r>
            <a:r>
              <a:rPr lang="en-GB" sz="3200" dirty="0"/>
              <a:t>The attitude or thinking </a:t>
            </a:r>
            <a:br>
              <a:rPr lang="sl-SI" sz="3200" dirty="0"/>
            </a:br>
            <a:r>
              <a:rPr lang="en-GB" sz="3200" dirty="0"/>
              <a:t>of people towards their work roles</a:t>
            </a:r>
            <a:r>
              <a:rPr lang="sl-SI" sz="3200" dirty="0"/>
              <a:t> </a:t>
            </a:r>
            <a:endParaRPr lang="en-GB" sz="32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Role expectation</a:t>
            </a:r>
            <a:r>
              <a:rPr lang="sl-SI" sz="3200" dirty="0"/>
              <a:t>    </a:t>
            </a:r>
            <a:r>
              <a:rPr lang="en-GB" sz="3200" dirty="0"/>
              <a:t> </a:t>
            </a:r>
            <a:r>
              <a:rPr lang="sl-SI" sz="3200" dirty="0"/>
              <a:t>    </a:t>
            </a:r>
            <a:r>
              <a:rPr lang="en-GB" sz="3200" dirty="0"/>
              <a:t>The expectation of a </a:t>
            </a:r>
            <a:br>
              <a:rPr lang="sl-SI" sz="3200" dirty="0"/>
            </a:br>
            <a:r>
              <a:rPr lang="en-GB" sz="3200" dirty="0"/>
              <a:t>person with regards to another person's job role.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200" dirty="0"/>
              <a:t>Role behaviour</a:t>
            </a:r>
            <a:r>
              <a:rPr lang="sl-SI" sz="3200" dirty="0"/>
              <a:t>       </a:t>
            </a:r>
            <a:r>
              <a:rPr lang="en-GB" sz="3200" dirty="0"/>
              <a:t> The activities of people </a:t>
            </a:r>
            <a:br>
              <a:rPr lang="sl-SI" sz="3200" dirty="0"/>
            </a:br>
            <a:r>
              <a:rPr lang="en-GB" sz="3200" dirty="0"/>
              <a:t>in their job function.</a:t>
            </a:r>
          </a:p>
          <a:p>
            <a:pPr algn="just"/>
            <a:endParaRPr lang="es-ES" sz="3200" dirty="0"/>
          </a:p>
        </p:txBody>
      </p:sp>
      <p:sp>
        <p:nvSpPr>
          <p:cNvPr id="4" name="Puščica: levo 3">
            <a:extLst>
              <a:ext uri="{FF2B5EF4-FFF2-40B4-BE49-F238E27FC236}">
                <a16:creationId xmlns:a16="http://schemas.microsoft.com/office/drawing/2014/main" id="{43691708-A278-44AF-93DE-078985913910}"/>
              </a:ext>
            </a:extLst>
          </p:cNvPr>
          <p:cNvSpPr/>
          <p:nvPr/>
        </p:nvSpPr>
        <p:spPr>
          <a:xfrm>
            <a:off x="9457237" y="2560886"/>
            <a:ext cx="2644684" cy="10452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I think my role is.</a:t>
            </a:r>
          </a:p>
        </p:txBody>
      </p:sp>
      <p:sp>
        <p:nvSpPr>
          <p:cNvPr id="7" name="Puščica: levo 6">
            <a:extLst>
              <a:ext uri="{FF2B5EF4-FFF2-40B4-BE49-F238E27FC236}">
                <a16:creationId xmlns:a16="http://schemas.microsoft.com/office/drawing/2014/main" id="{5D03BAFB-7A01-41A9-92D7-43601B7FF5E1}"/>
              </a:ext>
            </a:extLst>
          </p:cNvPr>
          <p:cNvSpPr/>
          <p:nvPr/>
        </p:nvSpPr>
        <p:spPr>
          <a:xfrm>
            <a:off x="9457237" y="3704825"/>
            <a:ext cx="2644684" cy="1045233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others think my role is.</a:t>
            </a:r>
          </a:p>
        </p:txBody>
      </p:sp>
      <p:sp>
        <p:nvSpPr>
          <p:cNvPr id="8" name="Puščica: levo 7">
            <a:extLst>
              <a:ext uri="{FF2B5EF4-FFF2-40B4-BE49-F238E27FC236}">
                <a16:creationId xmlns:a16="http://schemas.microsoft.com/office/drawing/2014/main" id="{4F638C23-A681-4754-8F97-F8BE956E4EF8}"/>
              </a:ext>
            </a:extLst>
          </p:cNvPr>
          <p:cNvSpPr/>
          <p:nvPr/>
        </p:nvSpPr>
        <p:spPr>
          <a:xfrm>
            <a:off x="9457238" y="4797109"/>
            <a:ext cx="2644683" cy="1112500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role I actually perform</a:t>
            </a:r>
          </a:p>
        </p:txBody>
      </p:sp>
      <p:sp>
        <p:nvSpPr>
          <p:cNvPr id="5" name="Puščica: desno 4">
            <a:extLst>
              <a:ext uri="{FF2B5EF4-FFF2-40B4-BE49-F238E27FC236}">
                <a16:creationId xmlns:a16="http://schemas.microsoft.com/office/drawing/2014/main" id="{512ED0DB-4407-4830-B639-C3DFFC24E7CD}"/>
              </a:ext>
            </a:extLst>
          </p:cNvPr>
          <p:cNvSpPr/>
          <p:nvPr/>
        </p:nvSpPr>
        <p:spPr>
          <a:xfrm>
            <a:off x="4203927" y="2894669"/>
            <a:ext cx="548640" cy="28738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uščica: desno 8">
            <a:extLst>
              <a:ext uri="{FF2B5EF4-FFF2-40B4-BE49-F238E27FC236}">
                <a16:creationId xmlns:a16="http://schemas.microsoft.com/office/drawing/2014/main" id="{E4E4D81B-9999-4462-8A1D-48B1A2D76EC7}"/>
              </a:ext>
            </a:extLst>
          </p:cNvPr>
          <p:cNvSpPr/>
          <p:nvPr/>
        </p:nvSpPr>
        <p:spPr>
          <a:xfrm>
            <a:off x="4336599" y="3893722"/>
            <a:ext cx="548640" cy="28738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uščica: desno 9">
            <a:extLst>
              <a:ext uri="{FF2B5EF4-FFF2-40B4-BE49-F238E27FC236}">
                <a16:creationId xmlns:a16="http://schemas.microsoft.com/office/drawing/2014/main" id="{B19B2E0B-479A-4F95-AECF-9BB182FA7FB5}"/>
              </a:ext>
            </a:extLst>
          </p:cNvPr>
          <p:cNvSpPr/>
          <p:nvPr/>
        </p:nvSpPr>
        <p:spPr>
          <a:xfrm>
            <a:off x="4051529" y="4888522"/>
            <a:ext cx="548640" cy="287383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33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063" y="962329"/>
            <a:ext cx="9144000" cy="688386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</a:rPr>
              <a:t>When to use RACI matrix</a:t>
            </a:r>
            <a:r>
              <a:rPr lang="sl-SI" sz="4000" b="1" dirty="0">
                <a:latin typeface="+mn-lt"/>
              </a:rPr>
              <a:t>?</a:t>
            </a:r>
            <a:endParaRPr lang="en-US" sz="4000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75064" y="1659242"/>
            <a:ext cx="6558798" cy="4195550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/>
              <a:t>when the outcome has a big impact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/>
              <a:t>if the decision-making process is unclear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sl-SI" sz="3200" dirty="0" err="1"/>
              <a:t>when</a:t>
            </a:r>
            <a:r>
              <a:rPr lang="sl-SI" sz="3200" dirty="0"/>
              <a:t> </a:t>
            </a:r>
            <a:r>
              <a:rPr lang="en-US" sz="3200" dirty="0"/>
              <a:t>many people are involved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/>
              <a:t>when responsibilities overlap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/>
              <a:t>if poor execution or decision </a:t>
            </a:r>
            <a:br>
              <a:rPr lang="en-US" sz="3200" dirty="0"/>
            </a:br>
            <a:r>
              <a:rPr lang="en-US" sz="3200" dirty="0"/>
              <a:t>making would have terrible consequence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A1CE3F3-AC44-44A2-901C-AC6FCDF4DA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001867"/>
              </p:ext>
            </p:extLst>
          </p:nvPr>
        </p:nvGraphicFramePr>
        <p:xfrm>
          <a:off x="7014754" y="1093467"/>
          <a:ext cx="5094514" cy="467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oljeZBesedilom 3">
            <a:extLst>
              <a:ext uri="{FF2B5EF4-FFF2-40B4-BE49-F238E27FC236}">
                <a16:creationId xmlns:a16="http://schemas.microsoft.com/office/drawing/2014/main" id="{33F5CD99-8EF6-4482-8B5C-EC38C6C1C06D}"/>
              </a:ext>
            </a:extLst>
          </p:cNvPr>
          <p:cNvSpPr txBox="1"/>
          <p:nvPr/>
        </p:nvSpPr>
        <p:spPr>
          <a:xfrm>
            <a:off x="8786949" y="3429000"/>
            <a:ext cx="775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RACI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6648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063" y="962329"/>
            <a:ext cx="9144000" cy="688386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</a:rPr>
              <a:t>Benefits of the RACI model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1966" y="1795947"/>
            <a:ext cx="10128068" cy="2028801"/>
          </a:xfrm>
        </p:spPr>
        <p:txBody>
          <a:bodyPr>
            <a:no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/>
              <a:t>It helps you set clear expectations about project roles and responsibilities.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GB" sz="3200" dirty="0"/>
              <a:t>It encourages team members to take responsibility for their work—or defer to someone else when needed.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3A44B01-B5FB-4E15-8F1D-EE406098D0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316838"/>
              </p:ext>
            </p:extLst>
          </p:nvPr>
        </p:nvGraphicFramePr>
        <p:xfrm>
          <a:off x="1031966" y="3969980"/>
          <a:ext cx="10128068" cy="1931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221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75063" y="962329"/>
            <a:ext cx="9144000" cy="688386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latin typeface="+mn-lt"/>
              </a:rPr>
              <a:t>How to create RACI matrix?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31966" y="1795947"/>
            <a:ext cx="10128068" cy="4195550"/>
          </a:xfrm>
        </p:spPr>
        <p:txBody>
          <a:bodyPr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3200" dirty="0"/>
              <a:t>Identify the process or</a:t>
            </a:r>
            <a:r>
              <a:rPr lang="sl-SI" sz="3200" dirty="0"/>
              <a:t>.</a:t>
            </a:r>
            <a:br>
              <a:rPr lang="sl-SI" sz="3200" dirty="0"/>
            </a:br>
            <a:r>
              <a:rPr lang="en-GB" sz="3200" dirty="0"/>
              <a:t>function that faces issues.</a:t>
            </a:r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3200" dirty="0"/>
              <a:t>Identify the roles</a:t>
            </a:r>
            <a:r>
              <a:rPr lang="sl-SI" sz="3200" dirty="0"/>
              <a:t>.</a:t>
            </a:r>
            <a:endParaRPr lang="en-GB" sz="3200" dirty="0"/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3200" dirty="0"/>
              <a:t>Assign the roles</a:t>
            </a:r>
            <a:r>
              <a:rPr lang="sl-SI" sz="3200" dirty="0"/>
              <a:t>.</a:t>
            </a:r>
            <a:endParaRPr lang="en-GB" sz="3200" dirty="0"/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3200" dirty="0"/>
              <a:t>First assign R role (responsible) and then add A, C and I.</a:t>
            </a:r>
            <a:endParaRPr lang="sl-SI" sz="3200" dirty="0"/>
          </a:p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en-GB" sz="3200" dirty="0"/>
              <a:t>Review to make sure there are </a:t>
            </a:r>
            <a:br>
              <a:rPr lang="sl-SI" sz="3200" dirty="0"/>
            </a:br>
            <a:r>
              <a:rPr lang="en-GB" sz="3200" dirty="0"/>
              <a:t>no duplicates in the process</a:t>
            </a:r>
            <a:r>
              <a:rPr lang="sl-SI" sz="3200" dirty="0"/>
              <a:t>.</a:t>
            </a:r>
            <a:endParaRPr lang="en-GB" sz="3200" dirty="0"/>
          </a:p>
        </p:txBody>
      </p:sp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44FFF46B-E6F8-44CD-A739-01030CF7221C}"/>
              </a:ext>
            </a:extLst>
          </p:cNvPr>
          <p:cNvSpPr/>
          <p:nvPr/>
        </p:nvSpPr>
        <p:spPr>
          <a:xfrm>
            <a:off x="6809438" y="4439260"/>
            <a:ext cx="4889001" cy="11405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Two people should not be responsible for the same thing!</a:t>
            </a:r>
          </a:p>
        </p:txBody>
      </p:sp>
      <p:pic>
        <p:nvPicPr>
          <p:cNvPr id="6" name="Grafika 5">
            <a:extLst>
              <a:ext uri="{FF2B5EF4-FFF2-40B4-BE49-F238E27FC236}">
                <a16:creationId xmlns:a16="http://schemas.microsoft.com/office/drawing/2014/main" id="{9CFA3B00-3D27-46C1-A84E-FCE8FB0E3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32663" y="3151717"/>
            <a:ext cx="914400" cy="914400"/>
          </a:xfrm>
          <a:prstGeom prst="rect">
            <a:avLst/>
          </a:prstGeom>
        </p:spPr>
      </p:pic>
      <p:graphicFrame>
        <p:nvGraphicFramePr>
          <p:cNvPr id="5" name="Tabela 6">
            <a:extLst>
              <a:ext uri="{FF2B5EF4-FFF2-40B4-BE49-F238E27FC236}">
                <a16:creationId xmlns:a16="http://schemas.microsoft.com/office/drawing/2014/main" id="{0BB5C4D9-4708-4560-97CC-73EE4CF60D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636793"/>
              </p:ext>
            </p:extLst>
          </p:nvPr>
        </p:nvGraphicFramePr>
        <p:xfrm>
          <a:off x="6958295" y="1613297"/>
          <a:ext cx="4591285" cy="21224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0520">
                  <a:extLst>
                    <a:ext uri="{9D8B030D-6E8A-4147-A177-3AD203B41FA5}">
                      <a16:colId xmlns:a16="http://schemas.microsoft.com/office/drawing/2014/main" val="4202299505"/>
                    </a:ext>
                  </a:extLst>
                </a:gridCol>
                <a:gridCol w="814153">
                  <a:extLst>
                    <a:ext uri="{9D8B030D-6E8A-4147-A177-3AD203B41FA5}">
                      <a16:colId xmlns:a16="http://schemas.microsoft.com/office/drawing/2014/main" val="2810953751"/>
                    </a:ext>
                  </a:extLst>
                </a:gridCol>
                <a:gridCol w="814153">
                  <a:extLst>
                    <a:ext uri="{9D8B030D-6E8A-4147-A177-3AD203B41FA5}">
                      <a16:colId xmlns:a16="http://schemas.microsoft.com/office/drawing/2014/main" val="1356428439"/>
                    </a:ext>
                  </a:extLst>
                </a:gridCol>
                <a:gridCol w="814153">
                  <a:extLst>
                    <a:ext uri="{9D8B030D-6E8A-4147-A177-3AD203B41FA5}">
                      <a16:colId xmlns:a16="http://schemas.microsoft.com/office/drawing/2014/main" val="2434646241"/>
                    </a:ext>
                  </a:extLst>
                </a:gridCol>
                <a:gridCol w="814153">
                  <a:extLst>
                    <a:ext uri="{9D8B030D-6E8A-4147-A177-3AD203B41FA5}">
                      <a16:colId xmlns:a16="http://schemas.microsoft.com/office/drawing/2014/main" val="3967016483"/>
                    </a:ext>
                  </a:extLst>
                </a:gridCol>
                <a:gridCol w="814153">
                  <a:extLst>
                    <a:ext uri="{9D8B030D-6E8A-4147-A177-3AD203B41FA5}">
                      <a16:colId xmlns:a16="http://schemas.microsoft.com/office/drawing/2014/main" val="2843981988"/>
                    </a:ext>
                  </a:extLst>
                </a:gridCol>
              </a:tblGrid>
              <a:tr h="593356">
                <a:tc>
                  <a:txBody>
                    <a:bodyPr/>
                    <a:lstStyle/>
                    <a:p>
                      <a:r>
                        <a:rPr lang="en-GB" sz="1200" b="1" noProof="0">
                          <a:solidFill>
                            <a:schemeClr val="bg1"/>
                          </a:solidFill>
                        </a:rPr>
                        <a:t>Step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noProof="0">
                          <a:solidFill>
                            <a:schemeClr val="bg1"/>
                          </a:solidFill>
                        </a:rPr>
                        <a:t>Project Initiation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noProof="0">
                          <a:solidFill>
                            <a:schemeClr val="bg1"/>
                          </a:solidFill>
                        </a:rPr>
                        <a:t>Project executive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noProof="0">
                          <a:solidFill>
                            <a:schemeClr val="bg1"/>
                          </a:solidFill>
                        </a:rPr>
                        <a:t>Project Manager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noProof="0">
                          <a:solidFill>
                            <a:schemeClr val="bg1"/>
                          </a:solidFill>
                        </a:rPr>
                        <a:t>Business Analyst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1" noProof="0">
                          <a:solidFill>
                            <a:schemeClr val="bg1"/>
                          </a:solidFill>
                        </a:rPr>
                        <a:t>Technical Architect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3237296"/>
                  </a:ext>
                </a:extLst>
              </a:tr>
              <a:tr h="382280">
                <a:tc>
                  <a:txBody>
                    <a:bodyPr/>
                    <a:lstStyle/>
                    <a:p>
                      <a:r>
                        <a:rPr lang="en-GB" sz="1200" noProof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Task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C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A/R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C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471169"/>
                  </a:ext>
                </a:extLst>
              </a:tr>
              <a:tr h="382280">
                <a:tc>
                  <a:txBody>
                    <a:bodyPr/>
                    <a:lstStyle/>
                    <a:p>
                      <a:r>
                        <a:rPr lang="en-GB" sz="1200" noProof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Task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R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C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9228"/>
                  </a:ext>
                </a:extLst>
              </a:tr>
              <a:tr h="382280">
                <a:tc>
                  <a:txBody>
                    <a:bodyPr/>
                    <a:lstStyle/>
                    <a:p>
                      <a:r>
                        <a:rPr lang="en-GB" sz="1200" noProof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Task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R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C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213631"/>
                  </a:ext>
                </a:extLst>
              </a:tr>
              <a:tr h="382280">
                <a:tc>
                  <a:txBody>
                    <a:bodyPr/>
                    <a:lstStyle/>
                    <a:p>
                      <a:r>
                        <a:rPr lang="en-GB" sz="1200" noProof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Task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C</a:t>
                      </a: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A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/>
                        <a:t>I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noProof="0" dirty="0"/>
                        <a:t>R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509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080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1242</Words>
  <Application>Microsoft Office PowerPoint</Application>
  <PresentationFormat>Širokozaslonsko</PresentationFormat>
  <Paragraphs>181</Paragraphs>
  <Slides>20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Tema de Office</vt:lpstr>
      <vt:lpstr>PowerPointova predstavitev</vt:lpstr>
      <vt:lpstr>Using RACI and RAPID models in decison-making</vt:lpstr>
      <vt:lpstr>What is RACI matrix?</vt:lpstr>
      <vt:lpstr>RACI definitions</vt:lpstr>
      <vt:lpstr>RACI definitions</vt:lpstr>
      <vt:lpstr>Why to use RACI matrix?</vt:lpstr>
      <vt:lpstr>When to use RACI matrix?</vt:lpstr>
      <vt:lpstr>Benefits of the RACI model</vt:lpstr>
      <vt:lpstr>How to create RACI matrix?</vt:lpstr>
      <vt:lpstr>RACI matrix rules</vt:lpstr>
      <vt:lpstr>What is RAPID framework?</vt:lpstr>
      <vt:lpstr>Roles in RAPID framework</vt:lpstr>
      <vt:lpstr>Roles in RAPID framework</vt:lpstr>
      <vt:lpstr>Benefits of the RAPID framework</vt:lpstr>
      <vt:lpstr>When to implement RAPID?</vt:lpstr>
      <vt:lpstr>Tips for getting most of RAPID</vt:lpstr>
      <vt:lpstr>Key points</vt:lpstr>
      <vt:lpstr>Which one to use?  </vt:lpstr>
      <vt:lpstr>Reference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Mihaela Orozel</cp:lastModifiedBy>
  <cp:revision>57</cp:revision>
  <dcterms:created xsi:type="dcterms:W3CDTF">2020-01-14T09:37:24Z</dcterms:created>
  <dcterms:modified xsi:type="dcterms:W3CDTF">2020-09-10T20:40:30Z</dcterms:modified>
</cp:coreProperties>
</file>